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6" r:id="rId1"/>
  </p:sldMasterIdLst>
  <p:notesMasterIdLst>
    <p:notesMasterId r:id="rId15"/>
  </p:notesMasterIdLst>
  <p:handoutMasterIdLst>
    <p:handoutMasterId r:id="rId16"/>
  </p:handoutMasterIdLst>
  <p:sldIdLst>
    <p:sldId id="1044" r:id="rId2"/>
    <p:sldId id="1121" r:id="rId3"/>
    <p:sldId id="1120" r:id="rId4"/>
    <p:sldId id="1119" r:id="rId5"/>
    <p:sldId id="1123" r:id="rId6"/>
    <p:sldId id="1124" r:id="rId7"/>
    <p:sldId id="1125" r:id="rId8"/>
    <p:sldId id="1126" r:id="rId9"/>
    <p:sldId id="1127" r:id="rId10"/>
    <p:sldId id="1128" r:id="rId11"/>
    <p:sldId id="1129" r:id="rId12"/>
    <p:sldId id="1130" r:id="rId13"/>
    <p:sldId id="1131" r:id="rId14"/>
  </p:sldIdLst>
  <p:sldSz cx="9144000" cy="6858000" type="screen4x3"/>
  <p:notesSz cx="6807200" cy="99393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100" kern="1200">
        <a:solidFill>
          <a:srgbClr val="FF0909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100" kern="1200">
        <a:solidFill>
          <a:srgbClr val="FF0909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100" kern="1200">
        <a:solidFill>
          <a:srgbClr val="FF0909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100" kern="1200">
        <a:solidFill>
          <a:srgbClr val="FF0909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100" kern="1200">
        <a:solidFill>
          <a:srgbClr val="FF0909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100" kern="1200">
        <a:solidFill>
          <a:srgbClr val="FF0909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100" kern="1200">
        <a:solidFill>
          <a:srgbClr val="FF0909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100" kern="1200">
        <a:solidFill>
          <a:srgbClr val="FF0909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100" kern="1200">
        <a:solidFill>
          <a:srgbClr val="FF0909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mpsynd52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F6F3"/>
    <a:srgbClr val="FF0000"/>
    <a:srgbClr val="FF7C80"/>
    <a:srgbClr val="FD342F"/>
    <a:srgbClr val="FFCC66"/>
    <a:srgbClr val="FFC000"/>
    <a:srgbClr val="D32603"/>
    <a:srgbClr val="335687"/>
    <a:srgbClr val="C0C0C0"/>
    <a:srgbClr val="DDDD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231" autoAdjust="0"/>
    <p:restoredTop sz="99550" autoAdjust="0"/>
  </p:normalViewPr>
  <p:slideViewPr>
    <p:cSldViewPr snapToObjects="1">
      <p:cViewPr>
        <p:scale>
          <a:sx n="70" d="100"/>
          <a:sy n="70" d="100"/>
        </p:scale>
        <p:origin x="-408" y="-186"/>
      </p:cViewPr>
      <p:guideLst>
        <p:guide orient="horz" pos="1434"/>
        <p:guide pos="336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75" d="100"/>
          <a:sy n="75" d="100"/>
        </p:scale>
        <p:origin x="-1320" y="-72"/>
      </p:cViewPr>
      <p:guideLst>
        <p:guide orient="horz" pos="3131"/>
        <p:guide pos="214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126" tIns="44061" rIns="88126" bIns="44061" numCol="1" anchor="t" anchorCtr="0" compatLnSpc="1">
            <a:prstTxWarp prst="textNoShape">
              <a:avLst/>
            </a:prstTxWarp>
          </a:bodyPr>
          <a:lstStyle>
            <a:lvl1pPr defTabSz="882650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527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126" tIns="44061" rIns="88126" bIns="44061" numCol="1" anchor="t" anchorCtr="0" compatLnSpc="1">
            <a:prstTxWarp prst="textNoShape">
              <a:avLst/>
            </a:prstTxWarp>
          </a:bodyPr>
          <a:lstStyle>
            <a:lvl1pPr algn="r" defTabSz="882650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27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126" tIns="44061" rIns="88126" bIns="44061" numCol="1" anchor="b" anchorCtr="0" compatLnSpc="1">
            <a:prstTxWarp prst="textNoShape">
              <a:avLst/>
            </a:prstTxWarp>
          </a:bodyPr>
          <a:lstStyle>
            <a:lvl1pPr defTabSz="882650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4038"/>
            <a:ext cx="29527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126" tIns="44061" rIns="88126" bIns="44061" numCol="1" anchor="b" anchorCtr="0" compatLnSpc="1">
            <a:prstTxWarp prst="textNoShape">
              <a:avLst/>
            </a:prstTxWarp>
          </a:bodyPr>
          <a:lstStyle>
            <a:lvl1pPr algn="r" defTabSz="882650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BE37676-EDAF-43F5-9D0E-5B5C7E1388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17018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126" tIns="44061" rIns="88126" bIns="44061" numCol="1" anchor="t" anchorCtr="0" compatLnSpc="1">
            <a:prstTxWarp prst="textNoShape">
              <a:avLst/>
            </a:prstTxWarp>
          </a:bodyPr>
          <a:lstStyle>
            <a:lvl1pPr defTabSz="882650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527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126" tIns="44061" rIns="88126" bIns="44061" numCol="1" anchor="t" anchorCtr="0" compatLnSpc="1">
            <a:prstTxWarp prst="textNoShape">
              <a:avLst/>
            </a:prstTxWarp>
          </a:bodyPr>
          <a:lstStyle>
            <a:lvl1pPr algn="r" defTabSz="882650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126" tIns="44061" rIns="88126" bIns="440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27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126" tIns="44061" rIns="88126" bIns="44061" numCol="1" anchor="b" anchorCtr="0" compatLnSpc="1">
            <a:prstTxWarp prst="textNoShape">
              <a:avLst/>
            </a:prstTxWarp>
          </a:bodyPr>
          <a:lstStyle>
            <a:lvl1pPr defTabSz="882650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4038"/>
            <a:ext cx="29527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126" tIns="44061" rIns="88126" bIns="44061" numCol="1" anchor="b" anchorCtr="0" compatLnSpc="1">
            <a:prstTxWarp prst="textNoShape">
              <a:avLst/>
            </a:prstTxWarp>
          </a:bodyPr>
          <a:lstStyle>
            <a:lvl1pPr algn="r" defTabSz="882650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5BE811B-9D48-4D21-A8F9-9610DEDD5E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87108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90500" indent="-190500" algn="l" rtl="0" eaLnBrk="0" fontAlgn="base" hangingPunct="0">
      <a:spcBef>
        <a:spcPct val="30000"/>
      </a:spcBef>
      <a:spcAft>
        <a:spcPct val="0"/>
      </a:spcAft>
      <a:buClr>
        <a:schemeClr val="bg2"/>
      </a:buClr>
      <a:buFont typeface="Wingdings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571500" indent="-114300" algn="l" rtl="0" eaLnBrk="0" fontAlgn="base" hangingPunct="0">
      <a:spcBef>
        <a:spcPct val="30000"/>
      </a:spcBef>
      <a:spcAft>
        <a:spcPct val="0"/>
      </a:spcAft>
      <a:buClr>
        <a:schemeClr val="bg2"/>
      </a:buClr>
      <a:buFont typeface="Wingdings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1047750" indent="-133350" algn="l" rtl="0" eaLnBrk="0" fontAlgn="base" hangingPunct="0">
      <a:spcBef>
        <a:spcPct val="30000"/>
      </a:spcBef>
      <a:spcAft>
        <a:spcPct val="0"/>
      </a:spcAft>
      <a:buClr>
        <a:schemeClr val="bg2"/>
      </a:buClr>
      <a:buFont typeface="Wingdings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524000" indent="-152400" algn="l" rtl="0" eaLnBrk="0" fontAlgn="base" hangingPunct="0">
      <a:spcBef>
        <a:spcPct val="30000"/>
      </a:spcBef>
      <a:spcAft>
        <a:spcPct val="0"/>
      </a:spcAft>
      <a:buClr>
        <a:schemeClr val="bg2"/>
      </a:buClr>
      <a:buFont typeface="Wingdings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00250" indent="-171450" algn="l" rtl="0" eaLnBrk="0" fontAlgn="base" hangingPunct="0">
      <a:spcBef>
        <a:spcPct val="30000"/>
      </a:spcBef>
      <a:spcAft>
        <a:spcPct val="0"/>
      </a:spcAft>
      <a:buClr>
        <a:schemeClr val="bg2"/>
      </a:buClr>
      <a:buFont typeface="Wingdings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2010-80E4-4583-B34F-CF6E5BFCB53A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8EA6-EF5C-47E8-AEF4-89009D26A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2010-80E4-4583-B34F-CF6E5BFCB53A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8EA6-EF5C-47E8-AEF4-89009D26A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2010-80E4-4583-B34F-CF6E5BFCB53A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8EA6-EF5C-47E8-AEF4-89009D26A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2010-80E4-4583-B34F-CF6E5BFCB53A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8EA6-EF5C-47E8-AEF4-89009D26A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2010-80E4-4583-B34F-CF6E5BFCB53A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8EA6-EF5C-47E8-AEF4-89009D26A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2010-80E4-4583-B34F-CF6E5BFCB53A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8EA6-EF5C-47E8-AEF4-89009D26A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2010-80E4-4583-B34F-CF6E5BFCB53A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8EA6-EF5C-47E8-AEF4-89009D26A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2010-80E4-4583-B34F-CF6E5BFCB53A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8EA6-EF5C-47E8-AEF4-89009D26A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2010-80E4-4583-B34F-CF6E5BFCB53A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8EA6-EF5C-47E8-AEF4-89009D26A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2010-80E4-4583-B34F-CF6E5BFCB53A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8EA6-EF5C-47E8-AEF4-89009D26A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2010-80E4-4583-B34F-CF6E5BFCB53A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8EA6-EF5C-47E8-AEF4-89009D26A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F6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C2010-80E4-4583-B34F-CF6E5BFCB53A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68EA6-EF5C-47E8-AEF4-89009D26A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4724400"/>
            <a:ext cx="9144001" cy="1524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13" tIns="45706" rIns="91413" bIns="45706" anchor="ctr"/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KAKO POBOLJ</a:t>
            </a:r>
            <a:r>
              <a:rPr lang="sr-Latn-C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ŠATI USPEH NA KRAJU TREĆEG KLASIFIKACIONOG PERIODA?</a:t>
            </a:r>
          </a:p>
        </p:txBody>
      </p:sp>
      <p:pic>
        <p:nvPicPr>
          <p:cNvPr id="4" name="Picture 3" descr="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44001" cy="438912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668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sr-Latn-CS" sz="3200" dirty="0" smtClean="0">
                <a:latin typeface="+mn-lt"/>
              </a:rPr>
              <a:t>Jednostavno počnite da učite bez nje!</a:t>
            </a:r>
            <a:endParaRPr lang="en-US" sz="3200" dirty="0"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600200"/>
            <a:ext cx="3810000" cy="4127501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Jedna</a:t>
            </a:r>
            <a:r>
              <a:rPr lang="en-US" sz="2000" dirty="0" smtClean="0"/>
              <a:t> </a:t>
            </a:r>
            <a:r>
              <a:rPr lang="en-US" sz="2000" dirty="0" err="1" smtClean="0"/>
              <a:t>stara</a:t>
            </a:r>
            <a:r>
              <a:rPr lang="en-US" sz="2000" dirty="0" smtClean="0"/>
              <a:t> </a:t>
            </a:r>
            <a:r>
              <a:rPr lang="en-US" sz="2000" dirty="0" err="1" smtClean="0"/>
              <a:t>izreka</a:t>
            </a:r>
            <a:r>
              <a:rPr lang="en-US" sz="2000" dirty="0" smtClean="0"/>
              <a:t> </a:t>
            </a:r>
            <a:r>
              <a:rPr lang="en-US" sz="2000" dirty="0" err="1" smtClean="0"/>
              <a:t>glasi</a:t>
            </a:r>
            <a:r>
              <a:rPr lang="en-US" sz="2000" dirty="0" smtClean="0"/>
              <a:t>:</a:t>
            </a:r>
            <a:r>
              <a:rPr lang="sr-Latn-CS" sz="2000" dirty="0" smtClean="0"/>
              <a:t> </a:t>
            </a:r>
            <a:r>
              <a:rPr lang="en-US" sz="2000" b="1" dirty="0" err="1" smtClean="0"/>
              <a:t>Za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optimiste</a:t>
            </a:r>
            <a:r>
              <a:rPr lang="en-US" sz="2000" b="1" dirty="0" smtClean="0"/>
              <a:t> je </a:t>
            </a:r>
            <a:r>
              <a:rPr lang="en-US" sz="2000" b="1" dirty="0" err="1" smtClean="0"/>
              <a:t>čaša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napola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puna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za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pesimiste</a:t>
            </a:r>
            <a:r>
              <a:rPr lang="en-US" sz="2000" b="1" dirty="0" smtClean="0"/>
              <a:t> je </a:t>
            </a:r>
            <a:r>
              <a:rPr lang="en-US" sz="2000" b="1" dirty="0" err="1" smtClean="0"/>
              <a:t>napola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prazna</a:t>
            </a:r>
            <a:r>
              <a:rPr lang="en-US" sz="2000" b="1" dirty="0" smtClean="0"/>
              <a:t>.</a:t>
            </a:r>
            <a:r>
              <a:rPr lang="en-US" sz="2000" dirty="0" smtClean="0"/>
              <a:t>”</a:t>
            </a:r>
            <a:r>
              <a:rPr lang="en-US" sz="2000" dirty="0" smtClean="0"/>
              <a:t> </a:t>
            </a:r>
            <a:br>
              <a:rPr lang="en-US" sz="2000" dirty="0" smtClean="0"/>
            </a:br>
            <a:endParaRPr lang="sr-Latn-CS" sz="2000" dirty="0" smtClean="0"/>
          </a:p>
          <a:p>
            <a:r>
              <a:rPr lang="en-US" sz="2000" dirty="0" err="1" smtClean="0"/>
              <a:t>Optim</a:t>
            </a:r>
            <a:r>
              <a:rPr lang="sr-Latn-CS" sz="2000" dirty="0" smtClean="0"/>
              <a:t>i</a:t>
            </a:r>
            <a:r>
              <a:rPr lang="en-US" sz="2000" dirty="0" err="1" smtClean="0"/>
              <a:t>sт</a:t>
            </a:r>
            <a:r>
              <a:rPr lang="sr-Latn-CS" sz="2000" dirty="0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сu</a:t>
            </a:r>
            <a:r>
              <a:rPr lang="en-US" sz="2000" dirty="0" smtClean="0"/>
              <a:t> </a:t>
            </a:r>
            <a:r>
              <a:rPr lang="en-US" sz="2000" dirty="0" err="1" smtClean="0"/>
              <a:t>lj</a:t>
            </a:r>
            <a:r>
              <a:rPr lang="sr-Latn-CS" sz="2000" dirty="0" smtClean="0"/>
              <a:t>u</a:t>
            </a:r>
            <a:r>
              <a:rPr lang="en-US" sz="2000" dirty="0" smtClean="0"/>
              <a:t>d</a:t>
            </a:r>
            <a:r>
              <a:rPr lang="sr-Latn-CS" sz="2000" dirty="0" smtClean="0"/>
              <a:t>i</a:t>
            </a:r>
            <a:r>
              <a:rPr lang="en-US" sz="2000" dirty="0" smtClean="0"/>
              <a:t> </a:t>
            </a:r>
            <a:r>
              <a:rPr lang="sr-Latn-CS" sz="2000" dirty="0" smtClean="0"/>
              <a:t>sa</a:t>
            </a:r>
            <a:r>
              <a:rPr lang="en-US" sz="2000" dirty="0" smtClean="0"/>
              <a:t> </a:t>
            </a:r>
            <a:r>
              <a:rPr lang="sr-Latn-CS" sz="2000" dirty="0" smtClean="0"/>
              <a:t>stavom</a:t>
            </a:r>
            <a:r>
              <a:rPr lang="en-US" sz="2000" dirty="0" smtClean="0"/>
              <a:t> „</a:t>
            </a:r>
            <a:r>
              <a:rPr lang="en-US" sz="2000" dirty="0" err="1" smtClean="0"/>
              <a:t>Sve</a:t>
            </a:r>
            <a:r>
              <a:rPr lang="sr-Latn-CS" sz="2000" dirty="0" smtClean="0"/>
              <a:t> </a:t>
            </a:r>
            <a:r>
              <a:rPr lang="sr-Latn-CS" sz="2000" dirty="0" smtClean="0"/>
              <a:t>može da se uradi i sredi</a:t>
            </a:r>
            <a:r>
              <a:rPr lang="en-US" sz="2000" dirty="0" smtClean="0"/>
              <a:t>.” </a:t>
            </a:r>
            <a:r>
              <a:rPr lang="en-US" sz="2000" dirty="0" err="1" smtClean="0"/>
              <a:t>Оn</a:t>
            </a:r>
            <a:r>
              <a:rPr lang="sr-Latn-CS" sz="2000" dirty="0" smtClean="0"/>
              <a:t>i nalaze dobre strane u svakoj situaciji</a:t>
            </a:r>
            <a:r>
              <a:rPr lang="en-US" sz="2000" dirty="0" smtClean="0"/>
              <a:t>. </a:t>
            </a:r>
            <a:r>
              <a:rPr lang="sr-Latn-CS" sz="2000" dirty="0" smtClean="0"/>
              <a:t>Kada nešto krene loše, oni kažu</a:t>
            </a:r>
            <a:r>
              <a:rPr lang="en-US" sz="2000" dirty="0" smtClean="0"/>
              <a:t>: „</a:t>
            </a:r>
            <a:r>
              <a:rPr lang="sr-Latn-CS" sz="2000" dirty="0" smtClean="0"/>
              <a:t>Dobro</a:t>
            </a:r>
            <a:r>
              <a:rPr lang="en-US" sz="2000" dirty="0" smtClean="0"/>
              <a:t> </a:t>
            </a:r>
            <a:r>
              <a:rPr lang="en-US" sz="2000" dirty="0" err="1" smtClean="0"/>
              <a:t>је</a:t>
            </a:r>
            <a:r>
              <a:rPr lang="en-US" sz="2000" dirty="0" smtClean="0"/>
              <a:t>”, </a:t>
            </a:r>
            <a:r>
              <a:rPr lang="en-US" sz="2000" dirty="0" smtClean="0"/>
              <a:t>a </a:t>
            </a:r>
            <a:r>
              <a:rPr lang="en-US" sz="2000" dirty="0" err="1" smtClean="0"/>
              <a:t>ondа</a:t>
            </a:r>
            <a:r>
              <a:rPr lang="en-US" sz="2000" dirty="0" smtClean="0"/>
              <a:t> </a:t>
            </a:r>
            <a:r>
              <a:rPr lang="en-US" sz="2000" dirty="0" err="1" smtClean="0"/>
              <a:t>trаže</a:t>
            </a:r>
            <a:r>
              <a:rPr lang="en-US" sz="2000" dirty="0" smtClean="0"/>
              <a:t> </a:t>
            </a:r>
            <a:r>
              <a:rPr lang="sr-Latn-CS" sz="2000" dirty="0" smtClean="0"/>
              <a:t>n</a:t>
            </a:r>
            <a:r>
              <a:rPr lang="en-US" sz="2000" dirty="0" err="1" smtClean="0"/>
              <a:t>аči</a:t>
            </a:r>
            <a:r>
              <a:rPr lang="sr-Latn-CS" sz="2000" dirty="0" smtClean="0"/>
              <a:t>n</a:t>
            </a:r>
            <a:r>
              <a:rPr lang="en-US" sz="2000" dirty="0" smtClean="0"/>
              <a:t>е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mеtоdе</a:t>
            </a:r>
            <a:r>
              <a:rPr lang="en-US" sz="2000" dirty="0" smtClean="0"/>
              <a:t> </a:t>
            </a:r>
            <a:r>
              <a:rPr lang="sr-Latn-CS" sz="2000" dirty="0" err="1" smtClean="0"/>
              <a:t>d</a:t>
            </a:r>
            <a:r>
              <a:rPr lang="en-US" sz="2000" dirty="0" smtClean="0"/>
              <a:t>a </a:t>
            </a:r>
            <a:r>
              <a:rPr lang="en-US" sz="2000" dirty="0" err="1" smtClean="0"/>
              <a:t>таj</a:t>
            </a:r>
            <a:r>
              <a:rPr lang="en-US" sz="2000" dirty="0" smtClean="0"/>
              <a:t> </a:t>
            </a:r>
            <a:r>
              <a:rPr lang="en-US" sz="2000" dirty="0" err="1" smtClean="0"/>
              <a:t>problеm</a:t>
            </a:r>
            <a:r>
              <a:rPr lang="en-US" sz="2000" dirty="0" smtClean="0"/>
              <a:t> </a:t>
            </a:r>
            <a:r>
              <a:rPr lang="sr-Latn-CS" sz="2000" dirty="0" smtClean="0"/>
              <a:t>ili</a:t>
            </a:r>
            <a:r>
              <a:rPr lang="en-US" sz="2000" dirty="0" smtClean="0"/>
              <a:t> </a:t>
            </a:r>
            <a:r>
              <a:rPr lang="en-US" sz="2000" dirty="0" err="1" smtClean="0"/>
              <a:t>тeškоću</a:t>
            </a:r>
            <a:r>
              <a:rPr lang="en-US" sz="2000" dirty="0" smtClean="0"/>
              <a:t> </a:t>
            </a:r>
            <a:r>
              <a:rPr lang="sr-Latn-CS" sz="2000" dirty="0" smtClean="0"/>
              <a:t>reše</a:t>
            </a:r>
            <a:r>
              <a:rPr lang="en-US" sz="2000" dirty="0" smtClean="0"/>
              <a:t>.</a:t>
            </a:r>
            <a:r>
              <a:rPr lang="en-US" sz="2000" dirty="0" smtClean="0"/>
              <a:t> </a:t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C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,,</a:t>
            </a:r>
            <a:r>
              <a:rPr lang="en-US" sz="3200" b="1" dirty="0" smtClean="0"/>
              <a:t>I </a:t>
            </a:r>
            <a:r>
              <a:rPr lang="en-US" sz="3200" b="1" dirty="0" err="1" smtClean="0"/>
              <a:t>ako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budem</a:t>
            </a:r>
            <a:r>
              <a:rPr lang="en-US" sz="3200" b="1" dirty="0" smtClean="0"/>
              <a:t> u</a:t>
            </a:r>
            <a:r>
              <a:rPr lang="sr-Latn-CS" sz="3200" b="1" dirty="0" smtClean="0"/>
              <a:t>č</a:t>
            </a:r>
            <a:r>
              <a:rPr lang="en-US" sz="3200" b="1" dirty="0" err="1" smtClean="0"/>
              <a:t>io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dobi</a:t>
            </a:r>
            <a:r>
              <a:rPr lang="sr-Latn-CS" sz="3200" b="1" dirty="0" smtClean="0"/>
              <a:t>ću lošu ocenu</a:t>
            </a:r>
            <a:r>
              <a:rPr kumimoji="0" lang="sr-Latn-C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’’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 Placeholder 4"/>
          <p:cNvSpPr txBox="1">
            <a:spLocks/>
          </p:cNvSpPr>
          <p:nvPr/>
        </p:nvSpPr>
        <p:spPr>
          <a:xfrm>
            <a:off x="228600" y="5410200"/>
            <a:ext cx="91440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r-Latn-C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Latn-C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Šta da rad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imo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ovakvoj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situaciji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r-Latn-C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??!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Content Placeholder 7" descr="ocen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38600" y="1600200"/>
            <a:ext cx="4724400" cy="3833813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668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sr-Latn-CS" sz="3200" dirty="0" smtClean="0">
                <a:latin typeface="+mn-lt"/>
              </a:rPr>
              <a:t>Budite optimisti! Optimizam je temelj pozitivnog mentalnog stava!</a:t>
            </a:r>
            <a:endParaRPr lang="en-US" sz="3200" dirty="0"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665923"/>
            <a:ext cx="4038600" cy="4343399"/>
          </a:xfrm>
        </p:spPr>
        <p:txBody>
          <a:bodyPr>
            <a:noAutofit/>
          </a:bodyPr>
          <a:lstStyle/>
          <a:p>
            <a:r>
              <a:rPr lang="sr-Latn-CS" sz="2400" dirty="0" smtClean="0"/>
              <a:t>Budite </a:t>
            </a:r>
            <a:r>
              <a:rPr lang="sr-Latn-CS" sz="2400" dirty="0" smtClean="0"/>
              <a:t>o</a:t>
            </a:r>
            <a:r>
              <a:rPr lang="en-US" sz="2400" dirty="0" err="1" smtClean="0"/>
              <a:t>ptimisti</a:t>
            </a:r>
            <a:r>
              <a:rPr lang="sr-Latn-CS" sz="2400" dirty="0" smtClean="0"/>
              <a:t>, oni</a:t>
            </a:r>
            <a:r>
              <a:rPr lang="en-US" sz="2400" dirty="0" smtClean="0"/>
              <a:t> </a:t>
            </a:r>
            <a:r>
              <a:rPr lang="en-US" sz="2400" dirty="0" err="1" smtClean="0"/>
              <a:t>prave</a:t>
            </a:r>
            <a:r>
              <a:rPr lang="en-US" sz="2400" dirty="0" smtClean="0"/>
              <a:t> </a:t>
            </a:r>
            <a:r>
              <a:rPr lang="en-US" sz="2400" dirty="0" err="1" smtClean="0"/>
              <a:t>planove</a:t>
            </a:r>
            <a:r>
              <a:rPr lang="en-US" sz="2400" dirty="0" smtClean="0"/>
              <a:t> </a:t>
            </a:r>
            <a:r>
              <a:rPr lang="en-US" sz="2400" dirty="0" err="1" smtClean="0"/>
              <a:t>akcija</a:t>
            </a:r>
            <a:r>
              <a:rPr lang="en-US" sz="2400" dirty="0" smtClean="0"/>
              <a:t>, </a:t>
            </a:r>
            <a:r>
              <a:rPr lang="en-US" sz="2400" dirty="0" err="1" smtClean="0"/>
              <a:t>postavljaju</a:t>
            </a:r>
            <a:r>
              <a:rPr lang="en-US" sz="2400" dirty="0" smtClean="0"/>
              <a:t> </a:t>
            </a:r>
            <a:r>
              <a:rPr lang="en-US" sz="2400" dirty="0" err="1" smtClean="0"/>
              <a:t>ciljeve</a:t>
            </a:r>
            <a:r>
              <a:rPr lang="en-US" sz="2400" dirty="0" smtClean="0"/>
              <a:t> </a:t>
            </a:r>
            <a:r>
              <a:rPr lang="en-US" sz="2400" dirty="0" err="1" smtClean="0"/>
              <a:t>koje</a:t>
            </a:r>
            <a:r>
              <a:rPr lang="en-US" sz="2400" dirty="0" smtClean="0"/>
              <a:t> </a:t>
            </a:r>
            <a:r>
              <a:rPr lang="en-US" sz="2400" dirty="0" err="1" smtClean="0"/>
              <a:t>žele</a:t>
            </a:r>
            <a:r>
              <a:rPr lang="sr-Latn-CS" sz="2400" dirty="0" smtClean="0"/>
              <a:t> da</a:t>
            </a:r>
            <a:r>
              <a:rPr lang="en-US" sz="2400" dirty="0" smtClean="0"/>
              <a:t> </a:t>
            </a:r>
            <a:r>
              <a:rPr lang="en-US" sz="2400" dirty="0" err="1" smtClean="0"/>
              <a:t>ostvar</a:t>
            </a:r>
            <a:r>
              <a:rPr lang="sr-Latn-CS" sz="2400" dirty="0" smtClean="0"/>
              <a:t>e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usmeravaju</a:t>
            </a:r>
            <a:r>
              <a:rPr lang="en-US" sz="2400" dirty="0" smtClean="0"/>
              <a:t> </a:t>
            </a:r>
            <a:r>
              <a:rPr lang="en-US" sz="2400" dirty="0" err="1" smtClean="0"/>
              <a:t>svoje</a:t>
            </a:r>
            <a:r>
              <a:rPr lang="en-US" sz="2400" dirty="0" smtClean="0"/>
              <a:t> </a:t>
            </a:r>
            <a:r>
              <a:rPr lang="en-US" sz="2400" dirty="0" err="1" smtClean="0"/>
              <a:t>misli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ono</a:t>
            </a:r>
            <a:r>
              <a:rPr lang="en-US" sz="2400" dirty="0" smtClean="0"/>
              <a:t> </a:t>
            </a:r>
            <a:r>
              <a:rPr lang="en-US" sz="2400" dirty="0" err="1" smtClean="0"/>
              <a:t>što</a:t>
            </a:r>
            <a:r>
              <a:rPr lang="en-US" sz="2400" dirty="0" smtClean="0"/>
              <a:t> </a:t>
            </a:r>
            <a:r>
              <a:rPr lang="en-US" sz="2400" dirty="0" err="1" smtClean="0"/>
              <a:t>trenutno</a:t>
            </a:r>
            <a:r>
              <a:rPr lang="en-US" sz="2400" dirty="0" smtClean="0"/>
              <a:t> </a:t>
            </a:r>
            <a:r>
              <a:rPr lang="en-US" sz="2400" dirty="0" err="1" smtClean="0"/>
              <a:t>rade</a:t>
            </a:r>
            <a:r>
              <a:rPr lang="en-US" sz="2400" dirty="0" smtClean="0"/>
              <a:t>. </a:t>
            </a:r>
            <a:endParaRPr lang="sr-Latn-CS" sz="2400" dirty="0" smtClean="0"/>
          </a:p>
          <a:p>
            <a:endParaRPr lang="sr-Latn-CS" sz="2400" dirty="0" smtClean="0"/>
          </a:p>
          <a:p>
            <a:r>
              <a:rPr lang="sr-Latn-CS" sz="2400" dirty="0" smtClean="0"/>
              <a:t>T</a:t>
            </a:r>
            <a:r>
              <a:rPr lang="en-US" sz="2400" dirty="0" err="1" smtClean="0"/>
              <a:t>raže</a:t>
            </a:r>
            <a:r>
              <a:rPr lang="en-US" sz="2400" dirty="0" smtClean="0"/>
              <a:t> </a:t>
            </a:r>
            <a:r>
              <a:rPr lang="en-US" sz="2400" dirty="0" err="1" smtClean="0"/>
              <a:t>korisne</a:t>
            </a:r>
            <a:r>
              <a:rPr lang="en-US" sz="2400" dirty="0" smtClean="0"/>
              <a:t> </a:t>
            </a:r>
            <a:r>
              <a:rPr lang="en-US" sz="2400" dirty="0" err="1" smtClean="0"/>
              <a:t>lekcije</a:t>
            </a:r>
            <a:r>
              <a:rPr lang="en-US" sz="2400" dirty="0" smtClean="0"/>
              <a:t> u </a:t>
            </a:r>
            <a:r>
              <a:rPr lang="en-US" sz="2400" dirty="0" err="1" smtClean="0"/>
              <a:t>svakoj</a:t>
            </a:r>
            <a:r>
              <a:rPr lang="en-US" sz="2400" dirty="0" smtClean="0"/>
              <a:t> </a:t>
            </a:r>
            <a:r>
              <a:rPr lang="en-US" sz="2400" dirty="0" err="1" smtClean="0"/>
              <a:t>prepreci</a:t>
            </a:r>
            <a:r>
              <a:rPr lang="en-US" sz="2400" dirty="0" smtClean="0"/>
              <a:t> </a:t>
            </a:r>
            <a:r>
              <a:rPr lang="en-US" sz="2400" dirty="0" err="1" smtClean="0"/>
              <a:t>ili</a:t>
            </a:r>
            <a:r>
              <a:rPr lang="en-US" sz="2400" dirty="0" smtClean="0"/>
              <a:t> </a:t>
            </a:r>
            <a:r>
              <a:rPr lang="en-US" sz="2400" dirty="0" err="1" smtClean="0"/>
              <a:t>razočarenju</a:t>
            </a:r>
            <a:r>
              <a:rPr lang="en-US" sz="2400" dirty="0" smtClean="0"/>
              <a:t>. Kao </a:t>
            </a:r>
            <a:r>
              <a:rPr lang="en-US" sz="2400" dirty="0" err="1" smtClean="0"/>
              <a:t>što</a:t>
            </a:r>
            <a:r>
              <a:rPr lang="en-US" sz="2400" dirty="0" smtClean="0"/>
              <a:t> je Napoleon </a:t>
            </a:r>
            <a:r>
              <a:rPr lang="en-US" sz="2400" dirty="0" err="1" smtClean="0"/>
              <a:t>Hil</a:t>
            </a:r>
            <a:r>
              <a:rPr lang="en-US" sz="2400" dirty="0" smtClean="0"/>
              <a:t> </a:t>
            </a:r>
            <a:r>
              <a:rPr lang="en-US" sz="2400" dirty="0" err="1" smtClean="0"/>
              <a:t>rekao</a:t>
            </a:r>
            <a:r>
              <a:rPr lang="en-US" sz="2400" dirty="0" smtClean="0"/>
              <a:t>: „</a:t>
            </a:r>
            <a:r>
              <a:rPr lang="en-US" sz="2400" b="1" dirty="0" err="1" smtClean="0"/>
              <a:t>Optimisti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rade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principu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poteškoće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dolaze</a:t>
            </a:r>
            <a:r>
              <a:rPr lang="en-US" sz="2400" b="1" dirty="0" smtClean="0"/>
              <a:t>, ne </a:t>
            </a:r>
            <a:r>
              <a:rPr lang="en-US" sz="2400" b="1" dirty="0" err="1" smtClean="0"/>
              <a:t>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spreče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već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poduče</a:t>
            </a:r>
            <a:r>
              <a:rPr lang="en-US" sz="2400" b="1" dirty="0" smtClean="0"/>
              <a:t>.</a:t>
            </a:r>
            <a:r>
              <a:rPr lang="en-US" sz="2400" dirty="0" smtClean="0"/>
              <a:t>”</a:t>
            </a:r>
            <a:endParaRPr lang="en-US" sz="1600" dirty="0"/>
          </a:p>
        </p:txBody>
      </p:sp>
      <p:pic>
        <p:nvPicPr>
          <p:cNvPr id="12" name="Content Placeholder 11" descr="optimiza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03966" y="1828800"/>
            <a:ext cx="4480905" cy="434340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371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13" tIns="45706" rIns="91413" bIns="45706" anchor="ctr">
            <a:normAutofit/>
          </a:bodyPr>
          <a:lstStyle/>
          <a:p>
            <a:pPr algn="ctr"/>
            <a:r>
              <a:rPr lang="sr-Latn-C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Nadamo se da ćete pokušati da primenite neki od ovih saveta</a:t>
            </a:r>
            <a:r>
              <a:rPr lang="sr-Latn-C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!</a:t>
            </a:r>
            <a:endParaRPr lang="sr-Latn-CS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2286000"/>
            <a:ext cx="9144000" cy="3657600"/>
          </a:xfrm>
        </p:spPr>
        <p:txBody>
          <a:bodyPr/>
          <a:lstStyle/>
          <a:p>
            <a:r>
              <a:rPr lang="sr-Latn-CS" dirty="0" smtClean="0"/>
              <a:t>Budite svesni da je ovo jedna velika raskrsnica u vašem životu!</a:t>
            </a:r>
          </a:p>
          <a:p>
            <a:r>
              <a:rPr lang="sr-Latn-CS" dirty="0" smtClean="0"/>
              <a:t>Sami birate svoj put!</a:t>
            </a:r>
          </a:p>
          <a:p>
            <a:r>
              <a:rPr lang="sr-Latn-CS" dirty="0" smtClean="0"/>
              <a:t>Ne dozvolite da vas nerazmišljanje, nemarnost i lenjost koštaju bitnih stvari! Jer:</a:t>
            </a:r>
            <a:endParaRPr lang="sr-Latn-C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24384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Latn-CS" dirty="0" smtClean="0"/>
              <a:t> ,,</a:t>
            </a:r>
            <a:r>
              <a:rPr lang="en-US" dirty="0" err="1" smtClean="0"/>
              <a:t>Cetiri</a:t>
            </a:r>
            <a:r>
              <a:rPr lang="en-US" dirty="0" smtClean="0"/>
              <a:t> se </a:t>
            </a:r>
            <a:r>
              <a:rPr lang="en-US" dirty="0" err="1" smtClean="0"/>
              <a:t>stvari</a:t>
            </a:r>
            <a:r>
              <a:rPr lang="en-US" dirty="0" smtClean="0"/>
              <a:t> ne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vratiti</a:t>
            </a:r>
            <a:r>
              <a:rPr lang="en-US" dirty="0" smtClean="0"/>
              <a:t>: </a:t>
            </a:r>
            <a:r>
              <a:rPr lang="en-US" dirty="0" err="1" smtClean="0"/>
              <a:t>izgovorena</a:t>
            </a:r>
            <a:r>
              <a:rPr lang="en-US" dirty="0" smtClean="0"/>
              <a:t> </a:t>
            </a:r>
            <a:r>
              <a:rPr lang="en-US" dirty="0" err="1" smtClean="0"/>
              <a:t>rec</a:t>
            </a:r>
            <a:r>
              <a:rPr lang="en-US" dirty="0" smtClean="0"/>
              <a:t>, </a:t>
            </a:r>
            <a:r>
              <a:rPr lang="en-US" dirty="0" err="1" smtClean="0"/>
              <a:t>izbacena</a:t>
            </a:r>
            <a:r>
              <a:rPr lang="en-US" dirty="0" smtClean="0"/>
              <a:t> </a:t>
            </a:r>
            <a:r>
              <a:rPr lang="en-US" dirty="0" err="1" smtClean="0"/>
              <a:t>strela</a:t>
            </a:r>
            <a:r>
              <a:rPr lang="en-US" dirty="0" smtClean="0"/>
              <a:t>, </a:t>
            </a:r>
            <a:r>
              <a:rPr lang="en-US" dirty="0" err="1" smtClean="0"/>
              <a:t>protekli</a:t>
            </a:r>
            <a:r>
              <a:rPr lang="en-US" dirty="0" smtClean="0"/>
              <a:t> </a:t>
            </a:r>
            <a:r>
              <a:rPr lang="en-US" dirty="0" err="1" smtClean="0"/>
              <a:t>zivot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b="1" dirty="0" err="1" smtClean="0"/>
              <a:t>propustena</a:t>
            </a:r>
            <a:r>
              <a:rPr lang="en-US" b="1" dirty="0" smtClean="0"/>
              <a:t> </a:t>
            </a:r>
            <a:r>
              <a:rPr lang="en-US" b="1" dirty="0" err="1" smtClean="0"/>
              <a:t>prilika</a:t>
            </a:r>
            <a:r>
              <a:rPr lang="sr-Latn-CS" dirty="0" smtClean="0"/>
              <a:t>”</a:t>
            </a:r>
            <a:r>
              <a:rPr lang="en-US" dirty="0" smtClean="0"/>
              <a:t>.</a:t>
            </a: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 algn="r">
              <a:buNone/>
            </a:pPr>
            <a:r>
              <a:rPr lang="en-US" dirty="0" err="1" smtClean="0"/>
              <a:t>Arapska</a:t>
            </a:r>
            <a:r>
              <a:rPr lang="en-US" dirty="0" smtClean="0"/>
              <a:t> </a:t>
            </a:r>
            <a:r>
              <a:rPr lang="en-US" dirty="0" err="1" smtClean="0"/>
              <a:t>narodna</a:t>
            </a:r>
            <a:r>
              <a:rPr lang="en-US" dirty="0" smtClean="0"/>
              <a:t> </a:t>
            </a:r>
            <a:r>
              <a:rPr lang="en-US" dirty="0" err="1" smtClean="0"/>
              <a:t>poslovica</a:t>
            </a:r>
            <a:endParaRPr lang="sr-Latn-C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371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13" tIns="45706" rIns="91413" bIns="45706" anchor="ctr">
            <a:normAutofit/>
          </a:bodyPr>
          <a:lstStyle/>
          <a:p>
            <a:pPr algn="ctr"/>
            <a:r>
              <a:rPr lang="sr-Latn-C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Uspeh u školi, kao i u životu zavisi jedino od VAS!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5334000"/>
          </a:xfrm>
        </p:spPr>
        <p:txBody>
          <a:bodyPr/>
          <a:lstStyle/>
          <a:p>
            <a:r>
              <a:rPr lang="sr-Latn-CS" dirty="0" smtClean="0"/>
              <a:t>Kao što svi znate, bliži nam se kraj školske godine i upis u srednju školu.</a:t>
            </a:r>
          </a:p>
          <a:p>
            <a:r>
              <a:rPr lang="sr-Latn-CS" dirty="0" smtClean="0"/>
              <a:t>Jedini način da postignemo željene rezultate je, kao što možete pretpostaviti je da sednemo i UČIMO! </a:t>
            </a:r>
            <a:r>
              <a:rPr lang="sr-Latn-CS" dirty="0" smtClean="0">
                <a:sym typeface="Wingdings" pitchFamily="2" charset="2"/>
              </a:rPr>
              <a:t></a:t>
            </a:r>
          </a:p>
          <a:p>
            <a:r>
              <a:rPr lang="sr-Latn-CS" dirty="0" smtClean="0">
                <a:sym typeface="Wingdings" pitchFamily="2" charset="2"/>
              </a:rPr>
              <a:t>Postoje brojni izgovori da ne započnemo učenje, ali obzirom da je to jedini put do uspeha, </a:t>
            </a:r>
            <a:r>
              <a:rPr lang="sr-Latn-CS" dirty="0" smtClean="0">
                <a:sym typeface="Wingdings" pitchFamily="2" charset="2"/>
              </a:rPr>
              <a:t>predstavićemo </a:t>
            </a:r>
            <a:r>
              <a:rPr lang="sr-Latn-CS" dirty="0" smtClean="0">
                <a:sym typeface="Wingdings" pitchFamily="2" charset="2"/>
              </a:rPr>
              <a:t>vam listu najčešćih, kao i strategije kako da ih </a:t>
            </a:r>
            <a:r>
              <a:rPr lang="sr-Latn-CS" dirty="0" smtClean="0">
                <a:sym typeface="Wingdings" pitchFamily="2" charset="2"/>
              </a:rPr>
              <a:t>eliminišete</a:t>
            </a:r>
            <a:r>
              <a:rPr lang="sr-Latn-CS" dirty="0" smtClean="0">
                <a:sym typeface="Wingdings" pitchFamily="2" charset="2"/>
              </a:rPr>
              <a:t>!</a:t>
            </a:r>
            <a:endParaRPr lang="sr-Latn-C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sr-Latn-CS" sz="3200" dirty="0" smtClean="0"/>
              <a:t>,,Nemam </a:t>
            </a:r>
            <a:r>
              <a:rPr lang="sr-Latn-CS" sz="3200" dirty="0" smtClean="0">
                <a:latin typeface="+mn-lt"/>
              </a:rPr>
              <a:t>inspiraciju</a:t>
            </a:r>
            <a:r>
              <a:rPr lang="sr-Latn-CS" sz="3200" dirty="0" smtClean="0"/>
              <a:t> za učenje’’</a:t>
            </a:r>
            <a:endParaRPr lang="en-US" sz="3200" dirty="0"/>
          </a:p>
        </p:txBody>
      </p:sp>
      <p:pic>
        <p:nvPicPr>
          <p:cNvPr id="6" name="Content Placeholder 5" descr="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048000"/>
            <a:ext cx="9144000" cy="2362200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0" y="1371600"/>
            <a:ext cx="9144000" cy="14478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400" dirty="0" err="1" smtClean="0"/>
              <a:t>Ako</a:t>
            </a:r>
            <a:r>
              <a:rPr lang="en-US" sz="2400" dirty="0" smtClean="0"/>
              <a:t> </a:t>
            </a:r>
            <a:r>
              <a:rPr lang="en-US" sz="2400" dirty="0" err="1" smtClean="0"/>
              <a:t>budete</a:t>
            </a:r>
            <a:r>
              <a:rPr lang="en-US" sz="2400" dirty="0" smtClean="0"/>
              <a:t> </a:t>
            </a:r>
            <a:r>
              <a:rPr lang="en-US" sz="2400" dirty="0" err="1" smtClean="0"/>
              <a:t>čekali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se </a:t>
            </a:r>
            <a:r>
              <a:rPr lang="en-US" sz="2400" dirty="0" err="1" smtClean="0"/>
              <a:t>pojavi</a:t>
            </a:r>
            <a:r>
              <a:rPr lang="en-US" sz="2400" dirty="0" smtClean="0"/>
              <a:t> </a:t>
            </a:r>
            <a:r>
              <a:rPr lang="en-US" sz="2400" dirty="0" err="1" smtClean="0"/>
              <a:t>inspiracija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učenje</a:t>
            </a:r>
            <a:r>
              <a:rPr lang="en-US" sz="2400" dirty="0" smtClean="0"/>
              <a:t>, </a:t>
            </a:r>
            <a:r>
              <a:rPr lang="en-US" sz="2400" dirty="0" err="1" smtClean="0"/>
              <a:t>verovatno</a:t>
            </a:r>
            <a:r>
              <a:rPr lang="en-US" sz="2400" dirty="0" smtClean="0"/>
              <a:t> je </a:t>
            </a:r>
            <a:r>
              <a:rPr lang="en-US" sz="2400" dirty="0" err="1" smtClean="0"/>
              <a:t>nećete</a:t>
            </a:r>
            <a:r>
              <a:rPr lang="en-US" sz="2400" dirty="0" smtClean="0"/>
              <a:t> </a:t>
            </a:r>
            <a:r>
              <a:rPr lang="en-US" sz="2400" dirty="0" err="1" smtClean="0"/>
              <a:t>ni</a:t>
            </a:r>
            <a:r>
              <a:rPr lang="en-US" sz="2400" dirty="0" smtClean="0"/>
              <a:t> </a:t>
            </a:r>
            <a:r>
              <a:rPr lang="en-US" sz="2400" dirty="0" err="1" smtClean="0"/>
              <a:t>dočekati</a:t>
            </a:r>
            <a:r>
              <a:rPr lang="en-US" sz="2400" dirty="0" smtClean="0"/>
              <a:t>. Ne </a:t>
            </a:r>
            <a:r>
              <a:rPr lang="en-US" sz="2400" dirty="0" err="1" smtClean="0"/>
              <a:t>možete</a:t>
            </a:r>
            <a:r>
              <a:rPr lang="en-US" sz="2400" dirty="0" smtClean="0"/>
              <a:t> </a:t>
            </a:r>
            <a:r>
              <a:rPr lang="en-US" sz="2400" dirty="0" err="1" smtClean="0"/>
              <a:t>čekati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se „</a:t>
            </a:r>
            <a:r>
              <a:rPr lang="en-US" sz="2400" dirty="0" err="1" smtClean="0"/>
              <a:t>poklope</a:t>
            </a:r>
            <a:r>
              <a:rPr lang="en-US" sz="2400" dirty="0" smtClean="0"/>
              <a:t> </a:t>
            </a:r>
            <a:r>
              <a:rPr lang="en-US" sz="2400" dirty="0" err="1" smtClean="0"/>
              <a:t>sve</a:t>
            </a:r>
            <a:r>
              <a:rPr lang="en-US" sz="2400" dirty="0" smtClean="0"/>
              <a:t> </a:t>
            </a:r>
            <a:r>
              <a:rPr lang="en-US" sz="2400" dirty="0" err="1" smtClean="0"/>
              <a:t>kockice</a:t>
            </a:r>
            <a:r>
              <a:rPr lang="en-US" sz="2400" dirty="0" smtClean="0"/>
              <a:t>”.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budete</a:t>
            </a:r>
            <a:r>
              <a:rPr lang="en-US" sz="2400" dirty="0" smtClean="0"/>
              <a:t> </a:t>
            </a:r>
            <a:r>
              <a:rPr lang="en-US" sz="2400" dirty="0" err="1" smtClean="0"/>
              <a:t>vedri</a:t>
            </a:r>
            <a:r>
              <a:rPr lang="en-US" sz="2400" dirty="0" smtClean="0"/>
              <a:t>, </a:t>
            </a:r>
            <a:r>
              <a:rPr lang="en-US" sz="2400" dirty="0" err="1" smtClean="0"/>
              <a:t>raspoloženi</a:t>
            </a:r>
            <a:r>
              <a:rPr lang="en-US" sz="2400" dirty="0" smtClean="0"/>
              <a:t>, </a:t>
            </a:r>
            <a:r>
              <a:rPr lang="en-US" sz="2400" dirty="0" err="1" smtClean="0"/>
              <a:t>nadahnuti</a:t>
            </a:r>
            <a:r>
              <a:rPr lang="en-US" sz="2400" dirty="0" smtClean="0"/>
              <a:t>... </a:t>
            </a:r>
            <a:r>
              <a:rPr lang="en-US" sz="2400" dirty="0" err="1" smtClean="0"/>
              <a:t>Odlika</a:t>
            </a:r>
            <a:r>
              <a:rPr lang="en-US" sz="2400" dirty="0" smtClean="0"/>
              <a:t> </a:t>
            </a:r>
            <a:r>
              <a:rPr lang="en-US" sz="2400" dirty="0" err="1" smtClean="0"/>
              <a:t>pravih</a:t>
            </a:r>
            <a:r>
              <a:rPr lang="en-US" sz="2400" dirty="0" smtClean="0"/>
              <a:t> </a:t>
            </a:r>
            <a:r>
              <a:rPr lang="en-US" sz="2400" dirty="0" err="1" smtClean="0"/>
              <a:t>profesionalaca</a:t>
            </a:r>
            <a:r>
              <a:rPr lang="en-US" sz="2400" dirty="0" smtClean="0"/>
              <a:t> </a:t>
            </a:r>
            <a:r>
              <a:rPr lang="en-US" sz="2400" dirty="0" err="1" smtClean="0"/>
              <a:t>jeste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uče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rade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kada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loše</a:t>
            </a:r>
            <a:r>
              <a:rPr lang="en-US" sz="2400" dirty="0" smtClean="0"/>
              <a:t> </a:t>
            </a:r>
            <a:r>
              <a:rPr lang="en-US" sz="2400" dirty="0" err="1" smtClean="0"/>
              <a:t>volje</a:t>
            </a:r>
            <a:r>
              <a:rPr lang="en-US" sz="2400" dirty="0" smtClean="0"/>
              <a:t>.</a:t>
            </a:r>
            <a:endParaRPr lang="sr-Latn-CS" sz="2400" dirty="0" smtClean="0"/>
          </a:p>
          <a:p>
            <a:endParaRPr lang="sr-Latn-CS" sz="1800" dirty="0"/>
          </a:p>
          <a:p>
            <a:endParaRPr lang="en-US" dirty="0"/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0" y="5638800"/>
            <a:ext cx="91440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r-Latn-C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Latn-C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Šta da radimo kada nemamo inspiraciju za učenje??!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668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sr-Latn-CS" sz="3200" dirty="0" smtClean="0">
                <a:latin typeface="+mn-lt"/>
              </a:rPr>
              <a:t>Jednostavno počnite da učite bez nje!</a:t>
            </a:r>
            <a:endParaRPr lang="en-US" sz="3200" dirty="0"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37634"/>
            <a:ext cx="3008313" cy="4691063"/>
          </a:xfrm>
        </p:spPr>
        <p:txBody>
          <a:bodyPr/>
          <a:lstStyle/>
          <a:p>
            <a:r>
              <a:rPr lang="en-US" sz="2400" dirty="0" err="1" smtClean="0"/>
              <a:t>Kad</a:t>
            </a:r>
            <a:r>
              <a:rPr lang="en-US" sz="2400" dirty="0" smtClean="0"/>
              <a:t> </a:t>
            </a:r>
            <a:r>
              <a:rPr lang="en-US" sz="2400" dirty="0" err="1" smtClean="0"/>
              <a:t>jednom</a:t>
            </a:r>
            <a:r>
              <a:rPr lang="en-US" sz="2400" dirty="0" smtClean="0"/>
              <a:t> </a:t>
            </a:r>
            <a:r>
              <a:rPr lang="en-US" sz="2400" dirty="0" err="1" smtClean="0"/>
              <a:t>počnete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sr-Cyrl-CS" sz="2400" dirty="0" smtClean="0"/>
              <a:t> </a:t>
            </a:r>
            <a:r>
              <a:rPr lang="en-US" sz="2400" dirty="0" err="1" smtClean="0"/>
              <a:t>učite</a:t>
            </a:r>
            <a:r>
              <a:rPr lang="en-US" sz="2400" dirty="0" smtClean="0"/>
              <a:t>, </a:t>
            </a:r>
            <a:r>
              <a:rPr lang="en-US" sz="2400" dirty="0" err="1" smtClean="0"/>
              <a:t>može</a:t>
            </a:r>
            <a:r>
              <a:rPr lang="en-US" sz="2400" dirty="0" smtClean="0"/>
              <a:t> </a:t>
            </a:r>
            <a:r>
              <a:rPr lang="en-US" sz="2400" dirty="0" err="1" smtClean="0"/>
              <a:t>vam</a:t>
            </a:r>
            <a:r>
              <a:rPr lang="en-US" sz="2400" dirty="0" smtClean="0"/>
              <a:t> se </a:t>
            </a:r>
            <a:r>
              <a:rPr lang="en-US" sz="2400" dirty="0" err="1" smtClean="0"/>
              <a:t>dogoditi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to </a:t>
            </a:r>
            <a:r>
              <a:rPr lang="en-US" sz="2400" dirty="0" err="1" smtClean="0"/>
              <a:t>i</a:t>
            </a:r>
            <a:r>
              <a:rPr lang="en-US" sz="2400" dirty="0" smtClean="0"/>
              <a:t> ne </a:t>
            </a:r>
            <a:r>
              <a:rPr lang="en-US" sz="2400" dirty="0" err="1" smtClean="0"/>
              <a:t>bude</a:t>
            </a:r>
            <a:r>
              <a:rPr lang="en-US" sz="2400" dirty="0" smtClean="0"/>
              <a:t> </a:t>
            </a:r>
            <a:r>
              <a:rPr lang="en-US" sz="2400" dirty="0" err="1" smtClean="0"/>
              <a:t>tako</a:t>
            </a:r>
            <a:r>
              <a:rPr lang="en-US" sz="2400" dirty="0" smtClean="0"/>
              <a:t> </a:t>
            </a:r>
            <a:r>
              <a:rPr lang="en-US" sz="2400" dirty="0" err="1" smtClean="0"/>
              <a:t>teško</a:t>
            </a:r>
            <a:r>
              <a:rPr lang="en-US" sz="2400" dirty="0" smtClean="0"/>
              <a:t> </a:t>
            </a:r>
            <a:r>
              <a:rPr lang="en-US" sz="2400" dirty="0" err="1" smtClean="0"/>
              <a:t>kao</a:t>
            </a:r>
            <a:r>
              <a:rPr lang="en-US" sz="2400" dirty="0" smtClean="0"/>
              <a:t> </a:t>
            </a:r>
            <a:r>
              <a:rPr lang="en-US" sz="2400" dirty="0" err="1" smtClean="0"/>
              <a:t>što</a:t>
            </a:r>
            <a:r>
              <a:rPr lang="en-US" sz="2400" dirty="0" smtClean="0"/>
              <a:t> </a:t>
            </a:r>
            <a:r>
              <a:rPr lang="en-US" sz="2400" dirty="0" err="1" smtClean="0"/>
              <a:t>ste</a:t>
            </a:r>
            <a:r>
              <a:rPr lang="en-US" sz="2400" dirty="0" smtClean="0"/>
              <a:t> u </a:t>
            </a:r>
            <a:r>
              <a:rPr lang="en-US" sz="2400" dirty="0" err="1" smtClean="0"/>
              <a:t>prvi</a:t>
            </a:r>
            <a:r>
              <a:rPr lang="en-US" sz="2400" dirty="0" smtClean="0"/>
              <a:t> </a:t>
            </a:r>
            <a:r>
              <a:rPr lang="en-US" sz="2400" dirty="0" err="1" smtClean="0"/>
              <a:t>mah</a:t>
            </a:r>
            <a:r>
              <a:rPr lang="en-US" sz="2400" dirty="0" smtClean="0"/>
              <a:t> </a:t>
            </a:r>
            <a:r>
              <a:rPr lang="en-US" sz="2400" dirty="0" err="1" smtClean="0"/>
              <a:t>mislili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vas to </a:t>
            </a:r>
            <a:r>
              <a:rPr lang="en-US" sz="2400" dirty="0" err="1" smtClean="0"/>
              <a:t>što</a:t>
            </a:r>
            <a:r>
              <a:rPr lang="en-US" sz="2400" dirty="0" smtClean="0"/>
              <a:t> </a:t>
            </a:r>
            <a:r>
              <a:rPr lang="en-US" sz="2400" dirty="0" err="1" smtClean="0"/>
              <a:t>ste</a:t>
            </a:r>
            <a:r>
              <a:rPr lang="en-US" sz="2400" dirty="0" smtClean="0"/>
              <a:t> </a:t>
            </a:r>
            <a:r>
              <a:rPr lang="en-US" sz="2400" dirty="0" err="1" smtClean="0"/>
              <a:t>naučili</a:t>
            </a:r>
            <a:r>
              <a:rPr lang="en-US" sz="2400" dirty="0" smtClean="0"/>
              <a:t> </a:t>
            </a:r>
            <a:r>
              <a:rPr lang="en-US" sz="2400" dirty="0" err="1" smtClean="0"/>
              <a:t>ili</a:t>
            </a:r>
            <a:r>
              <a:rPr lang="en-US" sz="2400" dirty="0" smtClean="0"/>
              <a:t> </a:t>
            </a:r>
            <a:r>
              <a:rPr lang="en-US" sz="2400" dirty="0" err="1" smtClean="0"/>
              <a:t>rešili</a:t>
            </a:r>
            <a:r>
              <a:rPr lang="en-US" sz="2400" dirty="0" smtClean="0"/>
              <a:t> </a:t>
            </a:r>
            <a:r>
              <a:rPr lang="en-US" sz="2400" dirty="0" err="1" smtClean="0"/>
              <a:t>podstakne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dalje</a:t>
            </a:r>
            <a:r>
              <a:rPr lang="en-US" sz="2400" dirty="0" smtClean="0"/>
              <a:t> </a:t>
            </a:r>
            <a:r>
              <a:rPr lang="en-US" sz="2400" dirty="0" err="1" smtClean="0"/>
              <a:t>učenje</a:t>
            </a:r>
            <a:r>
              <a:rPr lang="sr-Cyrl-CS" sz="2400" dirty="0" smtClean="0"/>
              <a:t>.</a:t>
            </a:r>
            <a:endParaRPr lang="sr-Latn-CS" sz="2000" dirty="0" smtClean="0"/>
          </a:p>
          <a:p>
            <a:endParaRPr lang="en-US" dirty="0"/>
          </a:p>
        </p:txBody>
      </p:sp>
      <p:pic>
        <p:nvPicPr>
          <p:cNvPr id="5" name="Content Placeholder 8" descr="ucenik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40174" y="1435100"/>
            <a:ext cx="4594225" cy="5093597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668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sr-Latn-CS" sz="3200" dirty="0" smtClean="0">
                <a:latin typeface="+mn-lt"/>
              </a:rPr>
              <a:t>Jednostavno počnite da učite bez nje!</a:t>
            </a:r>
            <a:endParaRPr lang="en-US" sz="3200" dirty="0"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2042319"/>
            <a:ext cx="3810000" cy="3457575"/>
          </a:xfrm>
        </p:spPr>
        <p:txBody>
          <a:bodyPr/>
          <a:lstStyle/>
          <a:p>
            <a:r>
              <a:rPr lang="en-US" sz="2400" dirty="0" err="1" smtClean="0"/>
              <a:t>Ponekad</a:t>
            </a:r>
            <a:r>
              <a:rPr lang="en-US" sz="2400" dirty="0" smtClean="0"/>
              <a:t> </a:t>
            </a:r>
            <a:r>
              <a:rPr lang="en-US" sz="2400" dirty="0" err="1" smtClean="0"/>
              <a:t>vam</a:t>
            </a:r>
            <a:r>
              <a:rPr lang="en-US" sz="2400" dirty="0" smtClean="0"/>
              <a:t> se </a:t>
            </a:r>
            <a:r>
              <a:rPr lang="en-US" sz="2400" dirty="0" err="1" smtClean="0"/>
              <a:t>čini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je to </a:t>
            </a:r>
            <a:r>
              <a:rPr lang="en-US" sz="2400" dirty="0" err="1" smtClean="0"/>
              <a:t>što</a:t>
            </a:r>
            <a:r>
              <a:rPr lang="en-US" sz="2400" dirty="0" smtClean="0"/>
              <a:t> </a:t>
            </a:r>
            <a:r>
              <a:rPr lang="en-US" sz="2400" dirty="0" err="1" smtClean="0"/>
              <a:t>morate</a:t>
            </a:r>
            <a:r>
              <a:rPr lang="en-US" sz="2400" dirty="0" smtClean="0"/>
              <a:t> </a:t>
            </a:r>
            <a:r>
              <a:rPr lang="en-US" sz="2400" dirty="0" err="1" smtClean="0"/>
              <a:t>naučiti</a:t>
            </a:r>
            <a:r>
              <a:rPr lang="en-US" sz="2400" dirty="0" smtClean="0"/>
              <a:t> </a:t>
            </a:r>
            <a:r>
              <a:rPr lang="en-US" sz="2400" dirty="0" err="1" smtClean="0"/>
              <a:t>previše</a:t>
            </a:r>
            <a:r>
              <a:rPr lang="en-US" sz="2400" dirty="0" smtClean="0"/>
              <a:t>. </a:t>
            </a:r>
            <a:r>
              <a:rPr lang="en-US" sz="2400" dirty="0" err="1" smtClean="0"/>
              <a:t>Cela</a:t>
            </a:r>
            <a:r>
              <a:rPr lang="en-US" sz="2400" dirty="0" smtClean="0"/>
              <a:t> </a:t>
            </a:r>
            <a:r>
              <a:rPr lang="en-US" sz="2400" dirty="0" err="1" smtClean="0"/>
              <a:t>lekcija</a:t>
            </a:r>
            <a:r>
              <a:rPr lang="en-US" sz="2400" dirty="0" smtClean="0"/>
              <a:t> </a:t>
            </a:r>
            <a:r>
              <a:rPr lang="en-US" sz="2400" dirty="0" err="1" smtClean="0"/>
              <a:t>vam</a:t>
            </a:r>
            <a:r>
              <a:rPr lang="en-US" sz="2400" dirty="0" smtClean="0"/>
              <a:t> </a:t>
            </a:r>
            <a:r>
              <a:rPr lang="en-US" sz="2400" dirty="0" err="1" smtClean="0"/>
              <a:t>izgleda</a:t>
            </a:r>
            <a:r>
              <a:rPr lang="en-US" sz="2400" dirty="0" smtClean="0"/>
              <a:t> </a:t>
            </a:r>
            <a:r>
              <a:rPr lang="en-US" sz="2400" dirty="0" err="1" smtClean="0"/>
              <a:t>jako</a:t>
            </a:r>
            <a:r>
              <a:rPr lang="en-US" sz="2400" dirty="0" smtClean="0"/>
              <a:t> </a:t>
            </a:r>
            <a:r>
              <a:rPr lang="en-US" sz="2400" dirty="0" err="1" smtClean="0"/>
              <a:t>veliko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čini</a:t>
            </a:r>
            <a:r>
              <a:rPr lang="en-US" sz="2400" dirty="0" smtClean="0"/>
              <a:t> </a:t>
            </a:r>
            <a:r>
              <a:rPr lang="en-US" sz="2400" dirty="0" err="1" smtClean="0"/>
              <a:t>vam</a:t>
            </a:r>
            <a:r>
              <a:rPr lang="en-US" sz="2400" dirty="0" smtClean="0"/>
              <a:t> se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će</a:t>
            </a:r>
            <a:r>
              <a:rPr lang="en-US" sz="2400" dirty="0" smtClean="0"/>
              <a:t> </a:t>
            </a:r>
            <a:r>
              <a:rPr lang="en-US" sz="2400" dirty="0" err="1" smtClean="0"/>
              <a:t>biti</a:t>
            </a:r>
            <a:r>
              <a:rPr lang="en-US" sz="2400" dirty="0" smtClean="0"/>
              <a:t> </a:t>
            </a:r>
            <a:r>
              <a:rPr lang="en-US" sz="2400" dirty="0" err="1" smtClean="0"/>
              <a:t>teško</a:t>
            </a:r>
            <a:r>
              <a:rPr lang="en-US" sz="2400" dirty="0" smtClean="0"/>
              <a:t> </a:t>
            </a:r>
            <a:r>
              <a:rPr lang="en-US" sz="2400" dirty="0" err="1" smtClean="0"/>
              <a:t>naučiti</a:t>
            </a:r>
            <a:r>
              <a:rPr lang="en-US" sz="2400" dirty="0" smtClean="0"/>
              <a:t> je. To vas </a:t>
            </a:r>
            <a:r>
              <a:rPr lang="en-US" sz="2400" dirty="0" err="1" smtClean="0"/>
              <a:t>može</a:t>
            </a:r>
            <a:r>
              <a:rPr lang="en-US" sz="2400" dirty="0" smtClean="0"/>
              <a:t> </a:t>
            </a:r>
            <a:r>
              <a:rPr lang="en-US" sz="2400" dirty="0" err="1" smtClean="0"/>
              <a:t>obeshrabriti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dovesti</a:t>
            </a:r>
            <a:r>
              <a:rPr lang="en-US" sz="2400" dirty="0" smtClean="0"/>
              <a:t> do toga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odustanete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C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,,</a:t>
            </a:r>
            <a:r>
              <a:rPr lang="en-US" sz="3200" b="1" dirty="0" err="1" smtClean="0"/>
              <a:t>Lekcija</a:t>
            </a:r>
            <a:r>
              <a:rPr lang="en-US" sz="3200" b="1" dirty="0" smtClean="0"/>
              <a:t> je </a:t>
            </a:r>
            <a:r>
              <a:rPr lang="en-US" sz="3200" b="1" dirty="0" err="1" smtClean="0"/>
              <a:t>jako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velika</a:t>
            </a:r>
            <a:r>
              <a:rPr kumimoji="0" lang="sr-Latn-C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’’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Content Placeholder 11" descr="dnevniknogometasiceuce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60393" y="2042319"/>
            <a:ext cx="4483557" cy="3367881"/>
          </a:xfrm>
        </p:spPr>
      </p:pic>
      <p:sp>
        <p:nvSpPr>
          <p:cNvPr id="13" name="Text Placeholder 4"/>
          <p:cNvSpPr txBox="1">
            <a:spLocks/>
          </p:cNvSpPr>
          <p:nvPr/>
        </p:nvSpPr>
        <p:spPr>
          <a:xfrm>
            <a:off x="228600" y="5410200"/>
            <a:ext cx="91440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r-Latn-C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Latn-C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Šta da rad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imo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ovakvoj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situaciji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r-Latn-C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??!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668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3200" dirty="0" err="1" smtClean="0"/>
              <a:t>Izdelite</a:t>
            </a:r>
            <a:r>
              <a:rPr lang="en-US" sz="3200" dirty="0" smtClean="0"/>
              <a:t> </a:t>
            </a:r>
            <a:r>
              <a:rPr lang="en-US" sz="3200" dirty="0" err="1" smtClean="0"/>
              <a:t>lekciju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nekoliko</a:t>
            </a:r>
            <a:r>
              <a:rPr lang="en-US" sz="3200" dirty="0" smtClean="0"/>
              <a:t> </a:t>
            </a:r>
            <a:r>
              <a:rPr lang="en-US" sz="3200" dirty="0" err="1" smtClean="0"/>
              <a:t>manjih</a:t>
            </a:r>
            <a:r>
              <a:rPr lang="en-US" sz="3200" dirty="0" smtClean="0"/>
              <a:t> </a:t>
            </a:r>
            <a:r>
              <a:rPr lang="en-US" sz="3200" dirty="0" err="1" smtClean="0"/>
              <a:t>delova</a:t>
            </a:r>
            <a:r>
              <a:rPr lang="sr-Latn-CS" sz="3200" dirty="0" smtClean="0">
                <a:latin typeface="+mn-lt"/>
              </a:rPr>
              <a:t>!</a:t>
            </a:r>
            <a:endParaRPr lang="en-US" sz="3200" dirty="0"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37634"/>
            <a:ext cx="3810000" cy="46910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Izdelite</a:t>
            </a:r>
            <a:r>
              <a:rPr lang="en-US" sz="2400" dirty="0" smtClean="0"/>
              <a:t> </a:t>
            </a:r>
            <a:r>
              <a:rPr lang="en-US" sz="2400" dirty="0" err="1" smtClean="0"/>
              <a:t>lekciju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nekoliko</a:t>
            </a:r>
            <a:r>
              <a:rPr lang="en-US" sz="2400" dirty="0" smtClean="0"/>
              <a:t> </a:t>
            </a:r>
            <a:r>
              <a:rPr lang="en-US" sz="2400" dirty="0" err="1" smtClean="0"/>
              <a:t>manjih</a:t>
            </a:r>
            <a:r>
              <a:rPr lang="en-US" sz="2400" dirty="0" smtClean="0"/>
              <a:t> </a:t>
            </a:r>
            <a:r>
              <a:rPr lang="en-US" sz="2400" dirty="0" err="1" smtClean="0"/>
              <a:t>delova</a:t>
            </a:r>
            <a:r>
              <a:rPr lang="en-US" sz="2400" dirty="0" smtClean="0"/>
              <a:t>. </a:t>
            </a:r>
            <a:r>
              <a:rPr lang="en-US" sz="2400" dirty="0" err="1" smtClean="0"/>
              <a:t>Zatim</a:t>
            </a:r>
            <a:r>
              <a:rPr lang="en-US" sz="2400" dirty="0" smtClean="0"/>
              <a:t> </a:t>
            </a:r>
            <a:r>
              <a:rPr lang="en-US" sz="2400" dirty="0" err="1" smtClean="0"/>
              <a:t>naučite</a:t>
            </a:r>
            <a:r>
              <a:rPr lang="en-US" sz="2400" dirty="0" smtClean="0"/>
              <a:t> </a:t>
            </a:r>
            <a:r>
              <a:rPr lang="en-US" sz="2400" dirty="0" err="1" smtClean="0"/>
              <a:t>prvi</a:t>
            </a:r>
            <a:r>
              <a:rPr lang="en-US" sz="2400" dirty="0" smtClean="0"/>
              <a:t> </a:t>
            </a:r>
            <a:r>
              <a:rPr lang="en-US" sz="2400" dirty="0" err="1" smtClean="0"/>
              <a:t>od</a:t>
            </a:r>
            <a:r>
              <a:rPr lang="en-US" sz="2400" dirty="0" smtClean="0"/>
              <a:t> </a:t>
            </a:r>
            <a:r>
              <a:rPr lang="en-US" sz="2400" dirty="0" err="1" smtClean="0"/>
              <a:t>tih</a:t>
            </a:r>
            <a:r>
              <a:rPr lang="en-US" sz="2400" dirty="0" smtClean="0"/>
              <a:t> </a:t>
            </a:r>
            <a:r>
              <a:rPr lang="en-US" sz="2400" dirty="0" err="1" smtClean="0"/>
              <a:t>manjih</a:t>
            </a:r>
            <a:r>
              <a:rPr lang="en-US" sz="2400" dirty="0" smtClean="0"/>
              <a:t> </a:t>
            </a:r>
            <a:r>
              <a:rPr lang="en-US" sz="2400" dirty="0" err="1" smtClean="0"/>
              <a:t>delova</a:t>
            </a:r>
            <a:r>
              <a:rPr lang="en-US" sz="2400" dirty="0" smtClean="0"/>
              <a:t>. To </a:t>
            </a:r>
            <a:r>
              <a:rPr lang="en-US" sz="2400" dirty="0" err="1" smtClean="0"/>
              <a:t>sigurno</a:t>
            </a:r>
            <a:r>
              <a:rPr lang="en-US" sz="2400" dirty="0" smtClean="0"/>
              <a:t> </a:t>
            </a:r>
            <a:r>
              <a:rPr lang="en-US" sz="2400" dirty="0" err="1" smtClean="0"/>
              <a:t>neće</a:t>
            </a:r>
            <a:r>
              <a:rPr lang="en-US" sz="2400" dirty="0" smtClean="0"/>
              <a:t> </a:t>
            </a:r>
            <a:r>
              <a:rPr lang="en-US" sz="2400" dirty="0" err="1" smtClean="0"/>
              <a:t>biti</a:t>
            </a:r>
            <a:r>
              <a:rPr lang="en-US" sz="2400" dirty="0" smtClean="0"/>
              <a:t> problem. Mali </a:t>
            </a:r>
            <a:r>
              <a:rPr lang="en-US" sz="2400" dirty="0" err="1" smtClean="0"/>
              <a:t>deo</a:t>
            </a:r>
            <a:r>
              <a:rPr lang="en-US" sz="2400" dirty="0" smtClean="0"/>
              <a:t> se </a:t>
            </a:r>
            <a:r>
              <a:rPr lang="en-US" sz="2400" dirty="0" err="1" smtClean="0"/>
              <a:t>uvek</a:t>
            </a:r>
            <a:r>
              <a:rPr lang="en-US" sz="2400" dirty="0" smtClean="0"/>
              <a:t> </a:t>
            </a:r>
            <a:r>
              <a:rPr lang="en-US" sz="2400" dirty="0" err="1" smtClean="0"/>
              <a:t>može</a:t>
            </a:r>
            <a:r>
              <a:rPr lang="en-US" sz="2400" dirty="0" smtClean="0"/>
              <a:t> </a:t>
            </a:r>
            <a:r>
              <a:rPr lang="en-US" sz="2400" dirty="0" err="1" smtClean="0"/>
              <a:t>naučiti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A </a:t>
            </a:r>
            <a:r>
              <a:rPr lang="en-US" sz="2400" dirty="0" err="1" smtClean="0"/>
              <a:t>kad</a:t>
            </a:r>
            <a:r>
              <a:rPr lang="en-US" sz="2400" dirty="0" smtClean="0"/>
              <a:t> </a:t>
            </a:r>
            <a:r>
              <a:rPr lang="en-US" sz="2400" dirty="0" err="1" smtClean="0"/>
              <a:t>njega</a:t>
            </a:r>
            <a:r>
              <a:rPr lang="en-US" sz="2400" dirty="0" smtClean="0"/>
              <a:t> </a:t>
            </a:r>
            <a:r>
              <a:rPr lang="en-US" sz="2400" dirty="0" err="1" smtClean="0"/>
              <a:t>naučite</a:t>
            </a:r>
            <a:r>
              <a:rPr lang="en-US" sz="2400" dirty="0" smtClean="0"/>
              <a:t>, </a:t>
            </a:r>
            <a:r>
              <a:rPr lang="en-US" sz="2400" dirty="0" err="1" smtClean="0"/>
              <a:t>ovaj</a:t>
            </a:r>
            <a:r>
              <a:rPr lang="en-US" sz="2400" dirty="0" smtClean="0"/>
              <a:t> „</a:t>
            </a:r>
            <a:r>
              <a:rPr lang="en-US" sz="2400" dirty="0" err="1" smtClean="0"/>
              <a:t>mali</a:t>
            </a:r>
            <a:r>
              <a:rPr lang="en-US" sz="2400" dirty="0" smtClean="0"/>
              <a:t>” </a:t>
            </a:r>
            <a:r>
              <a:rPr lang="en-US" sz="2400" dirty="0" err="1" smtClean="0"/>
              <a:t>uspeh</a:t>
            </a:r>
            <a:r>
              <a:rPr lang="en-US" sz="2400" dirty="0" smtClean="0"/>
              <a:t> </a:t>
            </a:r>
            <a:r>
              <a:rPr lang="en-US" sz="2400" dirty="0" err="1" smtClean="0"/>
              <a:t>će</a:t>
            </a:r>
            <a:r>
              <a:rPr lang="en-US" sz="2400" dirty="0" smtClean="0"/>
              <a:t> vas </a:t>
            </a:r>
            <a:r>
              <a:rPr lang="en-US" sz="2400" dirty="0" err="1" smtClean="0"/>
              <a:t>podstaći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pre</a:t>
            </a:r>
            <a:r>
              <a:rPr lang="sr-Latn-CS" sz="2400" dirty="0" smtClean="0"/>
              <a:t>đ</a:t>
            </a:r>
            <a:r>
              <a:rPr lang="en-US" sz="2400" dirty="0" err="1" smtClean="0"/>
              <a:t>ete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drugi</a:t>
            </a:r>
            <a:r>
              <a:rPr lang="en-US" sz="2400" dirty="0" smtClean="0"/>
              <a:t> </a:t>
            </a:r>
            <a:r>
              <a:rPr lang="en-US" sz="2400" dirty="0" err="1" smtClean="0"/>
              <a:t>deo</a:t>
            </a:r>
            <a:r>
              <a:rPr lang="en-US" sz="2400" dirty="0" smtClean="0"/>
              <a:t>. Pa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treći</a:t>
            </a:r>
            <a:r>
              <a:rPr lang="en-US" sz="2400" dirty="0" smtClean="0"/>
              <a:t>, </a:t>
            </a:r>
            <a:r>
              <a:rPr lang="en-US" sz="2400" dirty="0" err="1" smtClean="0"/>
              <a:t>četvrti</a:t>
            </a:r>
            <a:r>
              <a:rPr lang="en-US" sz="2400" dirty="0" smtClean="0"/>
              <a:t> </a:t>
            </a:r>
            <a:r>
              <a:rPr lang="en-US" sz="2400" dirty="0" err="1" smtClean="0"/>
              <a:t>itd</a:t>
            </a:r>
            <a:r>
              <a:rPr lang="en-US" sz="2400" dirty="0" smtClean="0"/>
              <a:t>. </a:t>
            </a:r>
            <a:r>
              <a:rPr lang="en-US" sz="2400" dirty="0" err="1" smtClean="0"/>
              <a:t>Malo</a:t>
            </a:r>
            <a:r>
              <a:rPr lang="en-US" sz="2400" dirty="0" smtClean="0"/>
              <a:t> </a:t>
            </a:r>
            <a:r>
              <a:rPr lang="en-US" sz="2400" dirty="0" err="1" smtClean="0"/>
              <a:t>po</a:t>
            </a:r>
            <a:r>
              <a:rPr lang="en-US" sz="2400" dirty="0" smtClean="0"/>
              <a:t> </a:t>
            </a:r>
            <a:r>
              <a:rPr lang="en-US" sz="2400" dirty="0" err="1" smtClean="0"/>
              <a:t>malo</a:t>
            </a:r>
            <a:r>
              <a:rPr lang="en-US" sz="2400" dirty="0" smtClean="0"/>
              <a:t>, </a:t>
            </a:r>
            <a:r>
              <a:rPr lang="en-US" sz="2400" dirty="0" err="1" smtClean="0"/>
              <a:t>naučićete</a:t>
            </a:r>
            <a:r>
              <a:rPr lang="en-US" sz="2400" dirty="0" smtClean="0"/>
              <a:t> </a:t>
            </a:r>
            <a:r>
              <a:rPr lang="en-US" sz="2400" dirty="0" err="1" smtClean="0"/>
              <a:t>celu</a:t>
            </a:r>
            <a:r>
              <a:rPr lang="en-US" sz="2400" dirty="0" smtClean="0"/>
              <a:t> </a:t>
            </a:r>
            <a:r>
              <a:rPr lang="en-US" sz="2400" dirty="0" err="1" smtClean="0"/>
              <a:t>lekciju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dirty="0"/>
          </a:p>
        </p:txBody>
      </p:sp>
      <p:pic>
        <p:nvPicPr>
          <p:cNvPr id="7" name="Content Placeholder 6" descr="or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74225" y="1675604"/>
            <a:ext cx="4853093" cy="4853093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668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sr-Latn-CS" sz="3200" dirty="0" smtClean="0">
                <a:latin typeface="+mn-lt"/>
              </a:rPr>
              <a:t>Jednostavno počnite da učite bez nje!</a:t>
            </a:r>
            <a:endParaRPr lang="en-US" sz="3200" dirty="0"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952625"/>
            <a:ext cx="3810000" cy="3457575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Obično</a:t>
            </a:r>
            <a:r>
              <a:rPr lang="en-US" sz="2400" dirty="0" smtClean="0"/>
              <a:t> </a:t>
            </a:r>
            <a:r>
              <a:rPr lang="en-US" sz="2400" dirty="0" err="1" smtClean="0"/>
              <a:t>vam</a:t>
            </a:r>
            <a:r>
              <a:rPr lang="en-US" sz="2400" dirty="0" smtClean="0"/>
              <a:t> se </a:t>
            </a:r>
            <a:r>
              <a:rPr lang="en-US" sz="2400" dirty="0" err="1" smtClean="0"/>
              <a:t>čini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stalno</a:t>
            </a:r>
            <a:r>
              <a:rPr lang="en-US" sz="2400" dirty="0" smtClean="0"/>
              <a:t> </a:t>
            </a:r>
            <a:r>
              <a:rPr lang="en-US" sz="2400" dirty="0" err="1" smtClean="0"/>
              <a:t>učite</a:t>
            </a:r>
            <a:r>
              <a:rPr lang="en-US" sz="2400" dirty="0" smtClean="0"/>
              <a:t> </a:t>
            </a:r>
            <a:r>
              <a:rPr lang="en-US" sz="2400" dirty="0" err="1" smtClean="0"/>
              <a:t>jer</a:t>
            </a:r>
            <a:r>
              <a:rPr lang="en-US" sz="2400" dirty="0" smtClean="0"/>
              <a:t> </a:t>
            </a:r>
            <a:r>
              <a:rPr lang="en-US" sz="2400" dirty="0" err="1" smtClean="0"/>
              <a:t>prvih</a:t>
            </a:r>
            <a:r>
              <a:rPr lang="en-US" sz="2400" dirty="0" smtClean="0"/>
              <a:t> </a:t>
            </a:r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sata</a:t>
            </a:r>
            <a:r>
              <a:rPr lang="en-US" sz="2400" dirty="0" smtClean="0"/>
              <a:t> </a:t>
            </a:r>
            <a:r>
              <a:rPr lang="en-US" sz="2400" dirty="0" err="1" smtClean="0"/>
              <a:t>tražite</a:t>
            </a:r>
            <a:r>
              <a:rPr lang="en-US" sz="2400" dirty="0" smtClean="0"/>
              <a:t> </a:t>
            </a:r>
            <a:r>
              <a:rPr lang="en-US" sz="2400" dirty="0" err="1" smtClean="0"/>
              <a:t>šta</a:t>
            </a:r>
            <a:r>
              <a:rPr lang="en-US" sz="2400" dirty="0" smtClean="0"/>
              <a:t> </a:t>
            </a:r>
            <a:r>
              <a:rPr lang="en-US" sz="2400" dirty="0" err="1" smtClean="0"/>
              <a:t>vam</a:t>
            </a:r>
            <a:r>
              <a:rPr lang="en-US" sz="2400" dirty="0" smtClean="0"/>
              <a:t> </a:t>
            </a:r>
            <a:r>
              <a:rPr lang="en-US" sz="2400" dirty="0" err="1" smtClean="0"/>
              <a:t>sve</a:t>
            </a:r>
            <a:r>
              <a:rPr lang="en-US" sz="2400" dirty="0" smtClean="0"/>
              <a:t> </a:t>
            </a:r>
            <a:r>
              <a:rPr lang="en-US" sz="2400" dirty="0" err="1" smtClean="0"/>
              <a:t>treba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učenje</a:t>
            </a:r>
            <a:r>
              <a:rPr lang="en-US" sz="2400" dirty="0" smtClean="0"/>
              <a:t>, pa se </a:t>
            </a:r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sata</a:t>
            </a:r>
            <a:r>
              <a:rPr lang="en-US" sz="2400" dirty="0" smtClean="0"/>
              <a:t> </a:t>
            </a:r>
            <a:r>
              <a:rPr lang="en-US" sz="2400" dirty="0" err="1" smtClean="0"/>
              <a:t>premišljate</a:t>
            </a:r>
            <a:r>
              <a:rPr lang="en-US" sz="2400" dirty="0" smtClean="0"/>
              <a:t> </a:t>
            </a:r>
            <a:r>
              <a:rPr lang="en-US" sz="2400" dirty="0" err="1" smtClean="0"/>
              <a:t>kako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počnete</a:t>
            </a:r>
            <a:r>
              <a:rPr lang="en-US" sz="2400" dirty="0" smtClean="0"/>
              <a:t>, pa </a:t>
            </a:r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sata</a:t>
            </a:r>
            <a:r>
              <a:rPr lang="en-US" sz="2400" dirty="0" smtClean="0"/>
              <a:t> </a:t>
            </a:r>
            <a:r>
              <a:rPr lang="en-US" sz="2400" dirty="0" err="1" smtClean="0"/>
              <a:t>razgovarate</a:t>
            </a: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drugovima</a:t>
            </a:r>
            <a:r>
              <a:rPr lang="en-US" sz="2400" dirty="0" smtClean="0"/>
              <a:t>...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sve</a:t>
            </a:r>
            <a:r>
              <a:rPr lang="en-US" sz="2400" dirty="0" smtClean="0"/>
              <a:t> to </a:t>
            </a:r>
            <a:r>
              <a:rPr lang="en-US" sz="2400" dirty="0" err="1" smtClean="0"/>
              <a:t>računate</a:t>
            </a:r>
            <a:r>
              <a:rPr lang="en-US" sz="2400" dirty="0" smtClean="0"/>
              <a:t> </a:t>
            </a:r>
            <a:r>
              <a:rPr lang="en-US" sz="2400" dirty="0" err="1" smtClean="0"/>
              <a:t>kao</a:t>
            </a:r>
            <a:r>
              <a:rPr lang="en-US" sz="2400" dirty="0" smtClean="0"/>
              <a:t> </a:t>
            </a:r>
            <a:r>
              <a:rPr lang="en-US" sz="2400" dirty="0" err="1" smtClean="0"/>
              <a:t>učenje</a:t>
            </a:r>
            <a:r>
              <a:rPr lang="en-US" sz="2400" dirty="0" smtClean="0"/>
              <a:t>.</a:t>
            </a:r>
            <a:r>
              <a:rPr lang="en-US" sz="2400" dirty="0"/>
              <a:t> 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C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,,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mogu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neprestano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</a:t>
            </a:r>
            <a:r>
              <a:rPr kumimoji="0" lang="sr-Latn-CS" sz="3200" b="1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čim</a:t>
            </a:r>
            <a:r>
              <a:rPr kumimoji="0" lang="sr-Latn-C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’’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 Placeholder 4"/>
          <p:cNvSpPr txBox="1">
            <a:spLocks/>
          </p:cNvSpPr>
          <p:nvPr/>
        </p:nvSpPr>
        <p:spPr>
          <a:xfrm>
            <a:off x="228600" y="5410200"/>
            <a:ext cx="91440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r-Latn-C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Latn-C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Šta da rad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imo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ovakvoj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situaciji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r-Latn-C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??!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Content Placeholder 9" descr="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67200" y="1952625"/>
            <a:ext cx="4683868" cy="3115469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668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sr-Latn-CS" sz="3200" dirty="0" smtClean="0">
                <a:latin typeface="+mn-lt"/>
              </a:rPr>
              <a:t>Planirano vreme zaista provedite u efektivnom učenju i nakon toga nagradite sebe!</a:t>
            </a:r>
            <a:endParaRPr lang="en-US" sz="3200" dirty="0"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295401"/>
            <a:ext cx="4800600" cy="350520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Ako</a:t>
            </a:r>
            <a:r>
              <a:rPr lang="en-US" sz="2000" dirty="0" smtClean="0"/>
              <a:t> </a:t>
            </a:r>
            <a:r>
              <a:rPr lang="en-US" sz="2000" dirty="0" err="1" smtClean="0"/>
              <a:t>vreme</a:t>
            </a:r>
            <a:r>
              <a:rPr lang="en-US" sz="2000" dirty="0" smtClean="0"/>
              <a:t> </a:t>
            </a:r>
            <a:r>
              <a:rPr lang="en-US" sz="2000" dirty="0" err="1" smtClean="0"/>
              <a:t>isplanirano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učenje</a:t>
            </a:r>
            <a:r>
              <a:rPr lang="en-US" sz="2000" dirty="0" smtClean="0"/>
              <a:t>, </a:t>
            </a:r>
            <a:r>
              <a:rPr lang="en-US" sz="2000" dirty="0" err="1" smtClean="0"/>
              <a:t>zaista</a:t>
            </a:r>
            <a:r>
              <a:rPr lang="en-US" sz="2000" dirty="0" smtClean="0"/>
              <a:t> </a:t>
            </a:r>
            <a:r>
              <a:rPr lang="en-US" sz="2000" dirty="0" err="1" smtClean="0"/>
              <a:t>provedete</a:t>
            </a:r>
            <a:r>
              <a:rPr lang="en-US" sz="2000" dirty="0" smtClean="0"/>
              <a:t> u </a:t>
            </a:r>
            <a:r>
              <a:rPr lang="en-US" sz="2000" dirty="0" err="1" smtClean="0"/>
              <a:t>efektivnom</a:t>
            </a:r>
            <a:r>
              <a:rPr lang="en-US" sz="2000" dirty="0" smtClean="0"/>
              <a:t> </a:t>
            </a:r>
            <a:r>
              <a:rPr lang="en-US" sz="2000" dirty="0" err="1" smtClean="0"/>
              <a:t>učenju</a:t>
            </a:r>
            <a:r>
              <a:rPr lang="en-US" sz="2000" dirty="0" smtClean="0"/>
              <a:t>, </a:t>
            </a:r>
            <a:r>
              <a:rPr lang="en-US" sz="2000" dirty="0" err="1" smtClean="0"/>
              <a:t>nećete</a:t>
            </a:r>
            <a:r>
              <a:rPr lang="en-US" sz="2000" dirty="0" smtClean="0"/>
              <a:t> </a:t>
            </a:r>
            <a:r>
              <a:rPr lang="en-US" sz="2000" dirty="0" err="1" smtClean="0"/>
              <a:t>imati</a:t>
            </a:r>
            <a:r>
              <a:rPr lang="en-US" sz="2000" dirty="0" smtClean="0"/>
              <a:t> </a:t>
            </a:r>
            <a:r>
              <a:rPr lang="en-US" sz="2000" dirty="0" err="1" smtClean="0"/>
              <a:t>utisak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stalno</a:t>
            </a:r>
            <a:r>
              <a:rPr lang="en-US" sz="2000" dirty="0" smtClean="0"/>
              <a:t> </a:t>
            </a:r>
            <a:r>
              <a:rPr lang="en-US" sz="2000" dirty="0" err="1" smtClean="0"/>
              <a:t>učite</a:t>
            </a:r>
            <a:r>
              <a:rPr lang="en-US" sz="2000" dirty="0" smtClean="0"/>
              <a:t>.</a:t>
            </a:r>
            <a:r>
              <a:rPr lang="en-US" sz="2000" dirty="0"/>
              <a:t> </a:t>
            </a:r>
            <a:br>
              <a:rPr lang="en-US" sz="2000" dirty="0"/>
            </a:br>
            <a:r>
              <a:rPr lang="en-US" sz="2000" dirty="0" err="1" smtClean="0"/>
              <a:t>Učiti</a:t>
            </a:r>
            <a:r>
              <a:rPr lang="en-US" sz="2000" dirty="0" smtClean="0"/>
              <a:t> </a:t>
            </a:r>
            <a:r>
              <a:rPr lang="en-US" sz="2000" dirty="0" err="1" smtClean="0"/>
              <a:t>nije</a:t>
            </a:r>
            <a:r>
              <a:rPr lang="en-US" sz="2000" dirty="0" smtClean="0"/>
              <a:t> </a:t>
            </a:r>
            <a:r>
              <a:rPr lang="en-US" sz="2000" dirty="0" err="1" smtClean="0"/>
              <a:t>uvek</a:t>
            </a:r>
            <a:r>
              <a:rPr lang="en-US" sz="2000" dirty="0" smtClean="0"/>
              <a:t> </a:t>
            </a:r>
            <a:r>
              <a:rPr lang="en-US" sz="2000" dirty="0" err="1" smtClean="0"/>
              <a:t>lako</a:t>
            </a:r>
            <a:r>
              <a:rPr lang="en-US" sz="2000" dirty="0" smtClean="0"/>
              <a:t>. </a:t>
            </a:r>
            <a:r>
              <a:rPr lang="en-US" sz="2000" dirty="0" err="1" smtClean="0"/>
              <a:t>Morate</a:t>
            </a:r>
            <a:r>
              <a:rPr lang="en-US" sz="2000" dirty="0" smtClean="0"/>
              <a:t> </a:t>
            </a:r>
            <a:r>
              <a:rPr lang="en-US" sz="2000" dirty="0" err="1" smtClean="0"/>
              <a:t>učiti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ono</a:t>
            </a:r>
            <a:r>
              <a:rPr lang="en-US" sz="2000" dirty="0" smtClean="0"/>
              <a:t> </a:t>
            </a:r>
            <a:r>
              <a:rPr lang="en-US" sz="2000" dirty="0" err="1" smtClean="0"/>
              <a:t>što</a:t>
            </a:r>
            <a:r>
              <a:rPr lang="en-US" sz="2000" dirty="0" smtClean="0"/>
              <a:t> </a:t>
            </a:r>
            <a:r>
              <a:rPr lang="en-US" sz="2000" dirty="0" err="1" smtClean="0"/>
              <a:t>vam</a:t>
            </a:r>
            <a:r>
              <a:rPr lang="en-US" sz="2000" dirty="0" smtClean="0"/>
              <a:t> se </a:t>
            </a:r>
            <a:r>
              <a:rPr lang="en-US" sz="2000" dirty="0" err="1" smtClean="0"/>
              <a:t>svi</a:t>
            </a:r>
            <a:r>
              <a:rPr lang="vi-VN" sz="2000" dirty="0" smtClean="0"/>
              <a:t>đ</a:t>
            </a:r>
            <a:r>
              <a:rPr lang="en-US" sz="2000" dirty="0" smtClean="0"/>
              <a:t>a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ono</a:t>
            </a:r>
            <a:r>
              <a:rPr lang="en-US" sz="2000" dirty="0" smtClean="0"/>
              <a:t> </a:t>
            </a:r>
            <a:r>
              <a:rPr lang="en-US" sz="2000" dirty="0" err="1" smtClean="0"/>
              <a:t>što</a:t>
            </a:r>
            <a:r>
              <a:rPr lang="en-US" sz="2000" dirty="0" smtClean="0"/>
              <a:t> </a:t>
            </a:r>
            <a:r>
              <a:rPr lang="en-US" sz="2000" dirty="0" err="1" smtClean="0"/>
              <a:t>vam</a:t>
            </a:r>
            <a:r>
              <a:rPr lang="en-US" sz="2000" dirty="0" smtClean="0"/>
              <a:t> se ne </a:t>
            </a:r>
            <a:r>
              <a:rPr lang="en-US" sz="2000" dirty="0" err="1" smtClean="0"/>
              <a:t>svi</a:t>
            </a:r>
            <a:r>
              <a:rPr lang="vi-VN" sz="2000" dirty="0" smtClean="0"/>
              <a:t>đ</a:t>
            </a:r>
            <a:r>
              <a:rPr lang="en-US" sz="2000" dirty="0" smtClean="0"/>
              <a:t>a. </a:t>
            </a:r>
            <a:r>
              <a:rPr lang="en-US" sz="2000" dirty="0" err="1" smtClean="0"/>
              <a:t>Sigurno</a:t>
            </a:r>
            <a:r>
              <a:rPr lang="en-US" sz="2000" dirty="0" smtClean="0"/>
              <a:t> </a:t>
            </a:r>
            <a:r>
              <a:rPr lang="en-US" sz="2000" dirty="0" err="1" smtClean="0"/>
              <a:t>biste</a:t>
            </a:r>
            <a:r>
              <a:rPr lang="en-US" sz="2000" dirty="0" smtClean="0"/>
              <a:t> </a:t>
            </a:r>
            <a:r>
              <a:rPr lang="en-US" sz="2000" dirty="0" err="1" smtClean="0"/>
              <a:t>radije</a:t>
            </a:r>
            <a:r>
              <a:rPr lang="en-US" sz="2000" dirty="0" smtClean="0"/>
              <a:t> </a:t>
            </a:r>
            <a:r>
              <a:rPr lang="en-US" sz="2000" dirty="0" err="1" smtClean="0"/>
              <a:t>gledali</a:t>
            </a:r>
            <a:r>
              <a:rPr lang="en-US" sz="2000" dirty="0" smtClean="0"/>
              <a:t> </a:t>
            </a:r>
            <a:r>
              <a:rPr lang="en-US" sz="2000" dirty="0" err="1" smtClean="0"/>
              <a:t>neki</a:t>
            </a:r>
            <a:r>
              <a:rPr lang="en-US" sz="2000" dirty="0" smtClean="0"/>
              <a:t> film </a:t>
            </a:r>
            <a:r>
              <a:rPr lang="en-US" sz="2000" dirty="0" err="1" smtClean="0"/>
              <a:t>ili</a:t>
            </a:r>
            <a:r>
              <a:rPr lang="en-US" sz="2000" dirty="0" smtClean="0"/>
              <a:t> se </a:t>
            </a:r>
            <a:r>
              <a:rPr lang="en-US" sz="2000" dirty="0" err="1" smtClean="0"/>
              <a:t>družili</a:t>
            </a:r>
            <a:r>
              <a:rPr lang="en-US" sz="2000" dirty="0" smtClean="0"/>
              <a:t> </a:t>
            </a:r>
            <a:r>
              <a:rPr lang="en-US" sz="2000" dirty="0" err="1" smtClean="0"/>
              <a:t>sa</a:t>
            </a:r>
            <a:r>
              <a:rPr lang="en-US" sz="2000" dirty="0" smtClean="0"/>
              <a:t> </a:t>
            </a:r>
            <a:r>
              <a:rPr lang="en-US" sz="2000" dirty="0" err="1" smtClean="0"/>
              <a:t>prijateljima</a:t>
            </a:r>
            <a:r>
              <a:rPr lang="en-US" sz="2000" dirty="0" smtClean="0"/>
              <a:t>. To </a:t>
            </a:r>
            <a:r>
              <a:rPr lang="en-US" sz="2000" dirty="0" err="1" smtClean="0"/>
              <a:t>nije</a:t>
            </a:r>
            <a:r>
              <a:rPr lang="en-US" sz="2000" dirty="0" smtClean="0"/>
              <a:t> problem. </a:t>
            </a:r>
            <a:r>
              <a:rPr lang="en-US" sz="2000" dirty="0" err="1" smtClean="0"/>
              <a:t>Ostvarite</a:t>
            </a:r>
            <a:r>
              <a:rPr lang="en-US" sz="2000" dirty="0" smtClean="0"/>
              <a:t> plan </a:t>
            </a:r>
            <a:r>
              <a:rPr lang="en-US" sz="2000" dirty="0" err="1" smtClean="0"/>
              <a:t>učenja</a:t>
            </a:r>
            <a:r>
              <a:rPr lang="en-US" sz="2000" dirty="0" smtClean="0"/>
              <a:t>, a </a:t>
            </a:r>
            <a:r>
              <a:rPr lang="en-US" sz="2000" dirty="0" err="1" smtClean="0"/>
              <a:t>zatim</a:t>
            </a:r>
            <a:r>
              <a:rPr lang="en-US" sz="2000" dirty="0" smtClean="0"/>
              <a:t> </a:t>
            </a:r>
            <a:r>
              <a:rPr lang="en-US" sz="2000" dirty="0" err="1" smtClean="0"/>
              <a:t>nagradite</a:t>
            </a:r>
            <a:r>
              <a:rPr lang="en-US" sz="2000" dirty="0" smtClean="0"/>
              <a:t> </a:t>
            </a:r>
            <a:r>
              <a:rPr lang="en-US" sz="2000" dirty="0" err="1" smtClean="0"/>
              <a:t>sebe</a:t>
            </a:r>
            <a:r>
              <a:rPr lang="en-US" sz="2000" dirty="0" smtClean="0"/>
              <a:t> </a:t>
            </a:r>
            <a:r>
              <a:rPr lang="en-US" sz="2000" dirty="0" err="1" smtClean="0"/>
              <a:t>nekim</a:t>
            </a:r>
            <a:r>
              <a:rPr lang="en-US" sz="2000" dirty="0" smtClean="0"/>
              <a:t> </a:t>
            </a:r>
            <a:r>
              <a:rPr lang="en-US" sz="2000" dirty="0" err="1" smtClean="0"/>
              <a:t>slatkišem</a:t>
            </a:r>
            <a:r>
              <a:rPr lang="sr-Cyrl-CS" sz="2000" dirty="0" smtClean="0"/>
              <a:t>,</a:t>
            </a:r>
            <a:r>
              <a:rPr lang="en-US" sz="2000" dirty="0" err="1" smtClean="0"/>
              <a:t>filmom</a:t>
            </a:r>
            <a:r>
              <a:rPr lang="en-US" sz="2000" dirty="0" smtClean="0"/>
              <a:t>, </a:t>
            </a:r>
            <a:r>
              <a:rPr lang="en-US" sz="2000" dirty="0" err="1" smtClean="0"/>
              <a:t>igricama</a:t>
            </a:r>
            <a:r>
              <a:rPr lang="sr-Cyrl-CS" sz="2000" dirty="0" smtClean="0"/>
              <a:t>,</a:t>
            </a:r>
            <a:r>
              <a:rPr lang="en-US" sz="2000" dirty="0" err="1" smtClean="0"/>
              <a:t>izlaskom</a:t>
            </a:r>
            <a:r>
              <a:rPr lang="en-US" sz="2000" dirty="0" smtClean="0"/>
              <a:t>…</a:t>
            </a:r>
            <a:endParaRPr lang="en-US" sz="2000" dirty="0"/>
          </a:p>
          <a:p>
            <a:endParaRPr lang="en-US" dirty="0"/>
          </a:p>
        </p:txBody>
      </p:sp>
      <p:pic>
        <p:nvPicPr>
          <p:cNvPr id="6" name="Content Placeholder 5" descr="nagrad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10200" y="1295400"/>
            <a:ext cx="3505200" cy="3200400"/>
          </a:xfrm>
        </p:spPr>
      </p:pic>
      <p:pic>
        <p:nvPicPr>
          <p:cNvPr id="8" name="Picture 7" descr="Video igrice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831277"/>
            <a:ext cx="2667000" cy="1857285"/>
          </a:xfrm>
          <a:prstGeom prst="rect">
            <a:avLst/>
          </a:prstGeom>
        </p:spPr>
      </p:pic>
      <p:pic>
        <p:nvPicPr>
          <p:cNvPr id="9" name="Picture 8" descr="setnj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4200" y="4861952"/>
            <a:ext cx="2729879" cy="1826610"/>
          </a:xfrm>
          <a:prstGeom prst="rect">
            <a:avLst/>
          </a:prstGeom>
        </p:spPr>
      </p:pic>
      <p:pic>
        <p:nvPicPr>
          <p:cNvPr id="10" name="Picture 9" descr="baaaal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49025" y="4831277"/>
            <a:ext cx="2866375" cy="182660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27970</TotalTime>
  <Words>611</Words>
  <Application>Microsoft Office PowerPoint</Application>
  <PresentationFormat>On-screen Show (4:3)</PresentationFormat>
  <Paragraphs>44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Uspeh u školi, kao i u životu zavisi jedino od VAS!</vt:lpstr>
      <vt:lpstr>,,Nemam inspiraciju za učenje’’</vt:lpstr>
      <vt:lpstr>Jednostavno počnite da učite bez nje!</vt:lpstr>
      <vt:lpstr>Jednostavno počnite da učite bez nje!</vt:lpstr>
      <vt:lpstr>Izdelite lekciju na nekoliko manjih delova!</vt:lpstr>
      <vt:lpstr>Jednostavno počnite da učite bez nje!</vt:lpstr>
      <vt:lpstr>Planirano vreme zaista provedite u efektivnom učenju i nakon toga nagradite sebe!</vt:lpstr>
      <vt:lpstr>Jednostavno počnite da učite bez nje!</vt:lpstr>
      <vt:lpstr>Budite optimisti! Optimizam je temelj pozitivnog mentalnog stava!</vt:lpstr>
      <vt:lpstr>Nadamo se da ćete pokušati da primenite neki od ovih saveta!</vt:lpstr>
      <vt:lpstr>Slide 13</vt:lpstr>
    </vt:vector>
  </TitlesOfParts>
  <Company>iMac iMac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Jana</dc:creator>
  <cp:lastModifiedBy>Direktor</cp:lastModifiedBy>
  <cp:revision>2754</cp:revision>
  <dcterms:modified xsi:type="dcterms:W3CDTF">2013-04-17T09:40:55Z</dcterms:modified>
</cp:coreProperties>
</file>