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7"/>
  </p:notesMasterIdLst>
  <p:sldIdLst>
    <p:sldId id="256" r:id="rId3"/>
    <p:sldId id="278" r:id="rId4"/>
    <p:sldId id="270" r:id="rId5"/>
    <p:sldId id="271" r:id="rId6"/>
    <p:sldId id="273" r:id="rId7"/>
    <p:sldId id="274" r:id="rId8"/>
    <p:sldId id="275" r:id="rId9"/>
    <p:sldId id="276" r:id="rId10"/>
    <p:sldId id="277" r:id="rId11"/>
    <p:sldId id="272" r:id="rId12"/>
    <p:sldId id="258" r:id="rId13"/>
    <p:sldId id="259" r:id="rId14"/>
    <p:sldId id="263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</a:t>
            </a:r>
            <a:r>
              <a:rPr lang="en-US" baseline="0" dirty="0" smtClean="0"/>
              <a:t> slide for courses, classes, lectures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2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</a:t>
            </a:r>
            <a:r>
              <a:rPr lang="en-US" baseline="0" dirty="0" smtClean="0"/>
              <a:t>vocabulary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list of procedures and steps,</a:t>
            </a:r>
            <a:r>
              <a:rPr lang="en-US" baseline="0" smtClean="0"/>
              <a:t> or a lecture slide with media.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5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 graph/chart.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12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9000" r="-5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5/21/2013 4:17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5/21/2013 4:17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5/21/2013 4:17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5/21/2013 4:17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5/21/2013 4:17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5/21/2013 4:17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5/21/2013 4:17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5/21/2013 4:17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5/21/2013 4:17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5/21/2013 4:17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pic>
        <p:nvPicPr>
          <p:cNvPr id="10" name="Picture 9" descr="sm_glob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5/21/2013 4:17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bs-Latn-BA" smtClean="0"/>
              <a:t>Klinite na ikonu kako bi dodali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5/21/2013 4:17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fizikazaosnovce678/podsetnici/sesti-razred/6-pritisak/3-atmosferski-pritisak/pritisak%2016.jpg?attredirects=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ites.google.com/site/fizikazaosnovce678/podsetnici/sesti-razred/6-pritisak/2-hidrostaticki-pritisak-spojeni-sudovi/pritisak%2010.jpg?attredirects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Притисак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Cyrl-RS" dirty="0" smtClean="0"/>
              <a:t>Мина Вучковић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r-Cyrl-RS" dirty="0"/>
              <a:t>Атмосферски притисак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Cyrl-RS" dirty="0" smtClean="0"/>
              <a:t>Мина Вучковић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Атмосферски притисак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03244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CS" sz="2400" dirty="0"/>
              <a:t>Земља је окружена ваздушним омотачем који се зове атмосфера (дебљина око 200 км).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CS" sz="2400" dirty="0"/>
              <a:t>Притисак којим ваздушни омотач делује на Земљину површину и сва тела на њој назива се атмосферски притисак.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CS" sz="2400" dirty="0"/>
              <a:t>Вредност атмосферског притиска први одредио италијански физичар </a:t>
            </a:r>
            <a:r>
              <a:rPr lang="sr-Cyrl-CS" sz="2400" dirty="0" err="1"/>
              <a:t>Торичели</a:t>
            </a:r>
            <a:r>
              <a:rPr lang="sr-Cyrl-CS" sz="2400" dirty="0"/>
              <a:t>.</a:t>
            </a:r>
          </a:p>
          <a:p>
            <a:pPr marL="0" indent="0" algn="just">
              <a:buNone/>
            </a:pPr>
            <a:endParaRPr lang="sr-Latn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err="1"/>
              <a:t>Торичелијев</a:t>
            </a:r>
            <a:r>
              <a:rPr lang="sr-Cyrl-CS" dirty="0"/>
              <a:t> оглед</a:t>
            </a:r>
            <a:r>
              <a:rPr lang="sr-Cyrl-CS" dirty="0" smtClean="0"/>
              <a:t>:</a:t>
            </a:r>
            <a:endParaRPr lang="en-US" dirty="0"/>
          </a:p>
        </p:txBody>
      </p:sp>
      <p:pic>
        <p:nvPicPr>
          <p:cNvPr id="4" name="Čuvar mjesta sadržaja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418615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23528" y="1772364"/>
            <a:ext cx="40324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CS" sz="2400" dirty="0" smtClean="0"/>
          </a:p>
          <a:p>
            <a:pPr algn="just"/>
            <a:r>
              <a:rPr lang="sr-Cyrl-CS" sz="2400" dirty="0" smtClean="0"/>
              <a:t>•</a:t>
            </a:r>
            <a:r>
              <a:rPr lang="sr-Cyrl-CS" sz="2400" dirty="0"/>
              <a:t>  </a:t>
            </a:r>
            <a:r>
              <a:rPr lang="sr-Cyrl-CS" sz="2400" dirty="0" smtClean="0"/>
              <a:t> стаклену </a:t>
            </a:r>
            <a:r>
              <a:rPr lang="sr-Cyrl-CS" sz="2400" dirty="0"/>
              <a:t>цев, дужине 1 метар, чији један </a:t>
            </a:r>
            <a:r>
              <a:rPr lang="sr-Cyrl-CS" sz="2400" dirty="0" err="1"/>
              <a:t>кра</a:t>
            </a:r>
            <a:r>
              <a:rPr lang="en-US" sz="2400" dirty="0"/>
              <a:t>j </a:t>
            </a:r>
            <a:r>
              <a:rPr lang="sr-Cyrl-CS" sz="2400" dirty="0"/>
              <a:t>затворен, </a:t>
            </a:r>
            <a:r>
              <a:rPr lang="sr-Cyrl-CS" sz="2400" dirty="0" smtClean="0"/>
              <a:t>напунио је  живом.</a:t>
            </a:r>
          </a:p>
          <a:p>
            <a:pPr algn="just"/>
            <a:r>
              <a:rPr lang="sr-Cyrl-CS" sz="2400" dirty="0" smtClean="0"/>
              <a:t>•</a:t>
            </a:r>
            <a:r>
              <a:rPr lang="sr-Cyrl-CS" sz="2400" dirty="0"/>
              <a:t> </a:t>
            </a:r>
            <a:r>
              <a:rPr lang="sr-Cyrl-CS" sz="2400" dirty="0" smtClean="0"/>
              <a:t>затворио је прстом отворени крај и загњурио овај крај у шири суд са живом</a:t>
            </a:r>
          </a:p>
          <a:p>
            <a:pPr algn="just"/>
            <a:r>
              <a:rPr lang="sr-Cyrl-CS" sz="2400" dirty="0" smtClean="0"/>
              <a:t>•</a:t>
            </a:r>
            <a:r>
              <a:rPr lang="sr-Cyrl-CS" sz="2400" dirty="0"/>
              <a:t> </a:t>
            </a:r>
            <a:r>
              <a:rPr lang="sr-Cyrl-CS" sz="2400" dirty="0" smtClean="0"/>
              <a:t>када </a:t>
            </a:r>
            <a:r>
              <a:rPr lang="sr-Cyrl-CS" sz="2400" dirty="0"/>
              <a:t>је склонио прст са отвора из цеви је истекло мало живе</a:t>
            </a:r>
          </a:p>
          <a:p>
            <a:pPr algn="just"/>
            <a:r>
              <a:rPr lang="sr-Cyrl-CS" sz="2400" dirty="0" smtClean="0"/>
              <a:t>•</a:t>
            </a:r>
            <a:r>
              <a:rPr lang="sr-Cyrl-CS" sz="2400" dirty="0"/>
              <a:t> </a:t>
            </a:r>
            <a:r>
              <a:rPr lang="sr-Cyrl-CS" sz="2400" dirty="0" smtClean="0"/>
              <a:t>висина </a:t>
            </a:r>
            <a:r>
              <a:rPr lang="sr-Cyrl-CS" sz="2400" dirty="0"/>
              <a:t>стуба заостале живе је 76 </a:t>
            </a:r>
            <a:r>
              <a:rPr lang="en-US" sz="2400" dirty="0"/>
              <a:t>cm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13176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Притисак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атмосфере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је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велики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  <a:endParaRPr lang="en-US" sz="2400" b="1" dirty="0">
              <a:latin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Calibri" panose="020F0502020204030204" pitchFamily="34" charset="0"/>
              </a:rPr>
              <a:t>Немац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Ото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Герике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је</a:t>
            </a:r>
            <a:r>
              <a:rPr lang="en-US" sz="2400" dirty="0">
                <a:latin typeface="Calibri" panose="020F0502020204030204" pitchFamily="34" charset="0"/>
              </a:rPr>
              <a:t> 1654. </a:t>
            </a:r>
            <a:r>
              <a:rPr lang="en-US" sz="2400" dirty="0" err="1">
                <a:latin typeface="Calibri" panose="020F0502020204030204" pitchFamily="34" charset="0"/>
              </a:rPr>
              <a:t>године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уверљиво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приказао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дејство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атмосферског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притиска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помоћу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металних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полулопти</a:t>
            </a:r>
            <a:r>
              <a:rPr lang="en-US" sz="2400" dirty="0">
                <a:latin typeface="Calibri" panose="020F0502020204030204" pitchFamily="34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  </a:t>
            </a:r>
            <a:r>
              <a:rPr lang="en-US" sz="2400" dirty="0" err="1" smtClean="0">
                <a:latin typeface="Calibri" panose="020F0502020204030204" pitchFamily="34" charset="0"/>
              </a:rPr>
              <a:t>Рубови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полулопти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су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углачани</a:t>
            </a:r>
            <a:r>
              <a:rPr lang="en-US" sz="2400" dirty="0" smtClean="0">
                <a:latin typeface="Calibri" panose="020F0502020204030204" pitchFamily="34" charset="0"/>
              </a:rPr>
              <a:t>, а </a:t>
            </a:r>
            <a:r>
              <a:rPr lang="en-US" sz="2400" dirty="0" err="1" smtClean="0">
                <a:latin typeface="Calibri" panose="020F0502020204030204" pitchFamily="34" charset="0"/>
              </a:rPr>
              <a:t>затим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полулопте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прислоњене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једна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уз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другу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Calibri" panose="020F0502020204030204" pitchFamily="34" charset="0"/>
              </a:rPr>
              <a:t>Када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је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кроз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отвор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са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славином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извукао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ваздух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на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обе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полулопте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је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споља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је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деловала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толика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сила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да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их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ни</a:t>
            </a:r>
            <a:r>
              <a:rPr lang="en-US" sz="2400" dirty="0">
                <a:latin typeface="Calibri" panose="020F0502020204030204" pitchFamily="34" charset="0"/>
              </a:rPr>
              <a:t> 6 </a:t>
            </a:r>
            <a:r>
              <a:rPr lang="en-US" sz="2400" dirty="0" err="1">
                <a:latin typeface="Calibri" panose="020F0502020204030204" pitchFamily="34" charset="0"/>
              </a:rPr>
              <a:t>пара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коња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није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могло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раставити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</a:p>
          <a:p>
            <a:endParaRPr lang="en-US" sz="2400" dirty="0"/>
          </a:p>
        </p:txBody>
      </p:sp>
      <p:pic>
        <p:nvPicPr>
          <p:cNvPr id="1026" name="Picture 2" descr="https://sites.google.com/site/fizikazaosnovce678/_/rsrc/1338373710526/podsetnici/sesti-razred/6-pritisak/3-atmosferski-pritisak/pritisak%2016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81128"/>
            <a:ext cx="2808312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Мерење </a:t>
            </a:r>
            <a:r>
              <a:rPr lang="ru-RU" dirty="0"/>
              <a:t>атмосферског притиска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За мерење атмосферског притиска користе се барометри.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Врсте барометара: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- </a:t>
            </a:r>
            <a:r>
              <a:rPr lang="ru-RU" dirty="0" smtClean="0"/>
              <a:t>живини </a:t>
            </a:r>
            <a:r>
              <a:rPr lang="ru-RU" dirty="0"/>
              <a:t>барометри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dirty="0" smtClean="0"/>
              <a:t>метални </a:t>
            </a:r>
            <a:r>
              <a:rPr lang="ru-RU" dirty="0"/>
              <a:t>барометри (анероиди)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149080"/>
            <a:ext cx="3916313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sr-Cyrl-RS" dirty="0" smtClean="0"/>
              <a:t>Притисак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Притисак </a:t>
            </a:r>
            <a:r>
              <a:rPr lang="en-US" dirty="0" smtClean="0"/>
              <a:t> </a:t>
            </a:r>
            <a:r>
              <a:rPr lang="sr-Cyrl-RS" dirty="0" smtClean="0"/>
              <a:t>се </a:t>
            </a:r>
            <a:r>
              <a:rPr lang="en-US" dirty="0" smtClean="0"/>
              <a:t> </a:t>
            </a:r>
            <a:r>
              <a:rPr lang="sr-Cyrl-RS" dirty="0" smtClean="0"/>
              <a:t>у </a:t>
            </a:r>
            <a:r>
              <a:rPr lang="en-US" dirty="0" smtClean="0"/>
              <a:t> </a:t>
            </a:r>
            <a:r>
              <a:rPr lang="en-US" dirty="0"/>
              <a:t>SI </a:t>
            </a:r>
            <a:r>
              <a:rPr lang="sr-Cyrl-RS" dirty="0" smtClean="0"/>
              <a:t>систему означава </a:t>
            </a:r>
            <a:r>
              <a:rPr lang="en-US" dirty="0" smtClean="0"/>
              <a:t> </a:t>
            </a:r>
            <a:r>
              <a:rPr lang="sr-Cyrl-RS" dirty="0" smtClean="0"/>
              <a:t>са </a:t>
            </a:r>
            <a:r>
              <a:rPr lang="en-US" dirty="0" smtClean="0"/>
              <a:t> </a:t>
            </a:r>
            <a:r>
              <a:rPr lang="sr-Cyrl-RS" dirty="0" smtClean="0"/>
              <a:t>малим словом </a:t>
            </a:r>
            <a:r>
              <a:rPr lang="en-US" dirty="0" smtClean="0"/>
              <a:t> </a:t>
            </a:r>
            <a:r>
              <a:rPr lang="sr-Cyrl-RS" dirty="0" smtClean="0"/>
              <a:t>п </a:t>
            </a:r>
            <a:r>
              <a:rPr lang="en-US" dirty="0" smtClean="0"/>
              <a:t>,</a:t>
            </a:r>
            <a:r>
              <a:rPr lang="sr-Cyrl-RS" dirty="0" smtClean="0"/>
              <a:t>и математички </a:t>
            </a:r>
            <a:r>
              <a:rPr lang="en-US" dirty="0" smtClean="0"/>
              <a:t> </a:t>
            </a:r>
            <a:r>
              <a:rPr lang="sr-Cyrl-RS" dirty="0"/>
              <a:t>с</a:t>
            </a:r>
            <a:r>
              <a:rPr lang="sr-Cyrl-RS" dirty="0" smtClean="0"/>
              <a:t>е може  представити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p=F/S</a:t>
            </a:r>
          </a:p>
          <a:p>
            <a:r>
              <a:rPr lang="sr-Cyrl-RS" dirty="0" smtClean="0"/>
              <a:t>Где је :</a:t>
            </a:r>
            <a:endParaRPr lang="en-US" dirty="0"/>
          </a:p>
          <a:p>
            <a:r>
              <a:rPr lang="en-US" dirty="0"/>
              <a:t>p </a:t>
            </a:r>
            <a:r>
              <a:rPr lang="en-US" dirty="0" smtClean="0"/>
              <a:t>– </a:t>
            </a:r>
            <a:r>
              <a:rPr lang="sr-Cyrl-RS" dirty="0" smtClean="0"/>
              <a:t>притисак </a:t>
            </a:r>
            <a:endParaRPr lang="en-US" dirty="0"/>
          </a:p>
          <a:p>
            <a:r>
              <a:rPr lang="en-US" dirty="0"/>
              <a:t>F </a:t>
            </a:r>
            <a:r>
              <a:rPr lang="en-US" dirty="0" smtClean="0"/>
              <a:t>– </a:t>
            </a:r>
            <a:r>
              <a:rPr lang="sr-Cyrl-RS" dirty="0" smtClean="0"/>
              <a:t>сила </a:t>
            </a:r>
            <a:endParaRPr lang="en-US" dirty="0"/>
          </a:p>
          <a:p>
            <a:r>
              <a:rPr lang="en-US" dirty="0"/>
              <a:t>S </a:t>
            </a:r>
            <a:r>
              <a:rPr lang="en-US" dirty="0" smtClean="0"/>
              <a:t>–</a:t>
            </a:r>
            <a:r>
              <a:rPr lang="sr-Cyrl-RS" dirty="0" smtClean="0"/>
              <a:t> површина </a:t>
            </a:r>
          </a:p>
          <a:p>
            <a:r>
              <a:rPr lang="sr-Cyrl-RS" dirty="0" smtClean="0"/>
              <a:t>Атмосферски </a:t>
            </a:r>
            <a:r>
              <a:rPr lang="en-US" dirty="0" smtClean="0"/>
              <a:t> </a:t>
            </a:r>
            <a:r>
              <a:rPr lang="sr-Cyrl-RS" dirty="0" smtClean="0"/>
              <a:t>притисак </a:t>
            </a:r>
            <a:r>
              <a:rPr lang="en-US" dirty="0" smtClean="0"/>
              <a:t> </a:t>
            </a:r>
            <a:r>
              <a:rPr lang="sr-Cyrl-RS" dirty="0" smtClean="0"/>
              <a:t>је погодан </a:t>
            </a:r>
            <a:r>
              <a:rPr lang="en-US" dirty="0" smtClean="0"/>
              <a:t> </a:t>
            </a:r>
            <a:r>
              <a:rPr lang="sr-Cyrl-RS" dirty="0" smtClean="0"/>
              <a:t>као </a:t>
            </a:r>
            <a:r>
              <a:rPr lang="en-US" dirty="0" smtClean="0"/>
              <a:t> </a:t>
            </a:r>
            <a:r>
              <a:rPr lang="sr-Cyrl-RS" dirty="0" smtClean="0"/>
              <a:t>референтни </a:t>
            </a:r>
            <a:r>
              <a:rPr lang="en-US" dirty="0" smtClean="0"/>
              <a:t> </a:t>
            </a:r>
            <a:r>
              <a:rPr lang="sr-Cyrl-RS" dirty="0" smtClean="0"/>
              <a:t>притисак у</a:t>
            </a:r>
            <a:r>
              <a:rPr lang="en-US" dirty="0" smtClean="0"/>
              <a:t> SI </a:t>
            </a:r>
            <a:r>
              <a:rPr lang="sr-Cyrl-RS" dirty="0" smtClean="0"/>
              <a:t>систему </a:t>
            </a:r>
            <a:r>
              <a:rPr lang="en-US" dirty="0" smtClean="0"/>
              <a:t>,</a:t>
            </a:r>
            <a:r>
              <a:rPr lang="sr-Cyrl-RS" dirty="0" smtClean="0"/>
              <a:t>са </a:t>
            </a:r>
            <a:r>
              <a:rPr lang="en-US" dirty="0" smtClean="0"/>
              <a:t> </a:t>
            </a:r>
            <a:r>
              <a:rPr lang="sr-Cyrl-RS" dirty="0" smtClean="0"/>
              <a:t>јединицом</a:t>
            </a:r>
            <a:r>
              <a:rPr lang="en-US" dirty="0" smtClean="0"/>
              <a:t> </a:t>
            </a:r>
            <a:r>
              <a:rPr lang="sr-Cyrl-RS" dirty="0" smtClean="0"/>
              <a:t>паскал </a:t>
            </a:r>
            <a:r>
              <a:rPr lang="en-US" dirty="0" smtClean="0"/>
              <a:t> </a:t>
            </a:r>
            <a:r>
              <a:rPr lang="sr-Cyrl-RS" dirty="0" smtClean="0"/>
              <a:t>користимо </a:t>
            </a:r>
            <a:r>
              <a:rPr lang="en-US" dirty="0" smtClean="0"/>
              <a:t> </a:t>
            </a:r>
            <a:r>
              <a:rPr lang="sr-Cyrl-RS" dirty="0" smtClean="0"/>
              <a:t>такође јединицу </a:t>
            </a:r>
            <a:r>
              <a:rPr lang="en-US" dirty="0" smtClean="0"/>
              <a:t> </a:t>
            </a:r>
            <a:r>
              <a:rPr lang="sr-Cyrl-RS" dirty="0" smtClean="0"/>
              <a:t>која </a:t>
            </a:r>
            <a:r>
              <a:rPr lang="en-US" dirty="0" smtClean="0"/>
              <a:t> </a:t>
            </a:r>
            <a:r>
              <a:rPr lang="sr-Cyrl-RS" dirty="0" smtClean="0"/>
              <a:t>се назива </a:t>
            </a:r>
            <a:r>
              <a:rPr lang="en-US" dirty="0" smtClean="0"/>
              <a:t> </a:t>
            </a:r>
            <a:r>
              <a:rPr lang="sr-Cyrl-RS" u="sng" dirty="0" smtClean="0"/>
              <a:t>бар </a:t>
            </a:r>
            <a:r>
              <a:rPr lang="en-US" u="sng" dirty="0" smtClean="0"/>
              <a:t>.</a:t>
            </a:r>
            <a:r>
              <a:rPr lang="sr-Cyrl-RS" dirty="0" smtClean="0"/>
              <a:t>Бар је</a:t>
            </a:r>
            <a:r>
              <a:rPr lang="en-US" dirty="0" smtClean="0"/>
              <a:t>  </a:t>
            </a:r>
            <a:r>
              <a:rPr lang="en-US" dirty="0"/>
              <a:t>100.000 </a:t>
            </a:r>
            <a:r>
              <a:rPr lang="sr-Cyrl-RS" dirty="0" smtClean="0"/>
              <a:t>већи од </a:t>
            </a:r>
            <a:r>
              <a:rPr lang="en-US" dirty="0" smtClean="0"/>
              <a:t> </a:t>
            </a:r>
            <a:r>
              <a:rPr lang="sr-Cyrl-RS" dirty="0" smtClean="0"/>
              <a:t>паскала </a:t>
            </a:r>
            <a:r>
              <a:rPr lang="en-US" dirty="0" smtClean="0"/>
              <a:t>,</a:t>
            </a:r>
            <a:r>
              <a:rPr lang="sr-Cyrl-RS" dirty="0" smtClean="0"/>
              <a:t>тако да</a:t>
            </a:r>
            <a:r>
              <a:rPr lang="en-US" dirty="0" smtClean="0"/>
              <a:t>  </a:t>
            </a:r>
            <a:r>
              <a:rPr lang="en-US" dirty="0"/>
              <a:t>1Bar=100,000 Pa.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Појам притиска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Latn-CS" sz="2400" dirty="0" err="1"/>
              <a:t>Када</a:t>
            </a:r>
            <a:r>
              <a:rPr lang="sr-Latn-CS" sz="2400" dirty="0"/>
              <a:t> </a:t>
            </a:r>
            <a:r>
              <a:rPr lang="sr-Latn-CS" sz="2400" dirty="0" err="1"/>
              <a:t>ходамо</a:t>
            </a:r>
            <a:r>
              <a:rPr lang="sr-Latn-CS" sz="2400" dirty="0"/>
              <a:t> </a:t>
            </a:r>
            <a:r>
              <a:rPr lang="sr-Latn-CS" sz="2400" dirty="0" err="1" smtClean="0"/>
              <a:t>по</a:t>
            </a:r>
            <a:r>
              <a:rPr lang="sr-Cyrl-RS" sz="2400" dirty="0" smtClean="0"/>
              <a:t> </a:t>
            </a:r>
            <a:r>
              <a:rPr lang="sr-Latn-CS" sz="2400" dirty="0" err="1" smtClean="0"/>
              <a:t>снегу</a:t>
            </a:r>
            <a:r>
              <a:rPr lang="sr-Latn-CS" sz="2400" dirty="0" smtClean="0"/>
              <a:t> </a:t>
            </a:r>
            <a:r>
              <a:rPr lang="sr-Latn-CS" sz="2400" dirty="0" err="1"/>
              <a:t>запажамо</a:t>
            </a:r>
            <a:r>
              <a:rPr lang="sr-Latn-CS" sz="2400" dirty="0"/>
              <a:t> </a:t>
            </a:r>
            <a:r>
              <a:rPr lang="sr-Latn-CS" sz="2400" dirty="0" err="1"/>
              <a:t>да</a:t>
            </a:r>
            <a:r>
              <a:rPr lang="sr-Latn-CS" sz="2400" dirty="0"/>
              <a:t> </a:t>
            </a:r>
            <a:r>
              <a:rPr lang="sr-Latn-CS" sz="2400" dirty="0" err="1"/>
              <a:t>пропадамо</a:t>
            </a:r>
            <a:r>
              <a:rPr lang="sr-Latn-CS" sz="2400" dirty="0"/>
              <a:t> </a:t>
            </a:r>
            <a:r>
              <a:rPr lang="sr-Cyrl-RS" sz="2400" dirty="0" err="1" smtClean="0"/>
              <a:t>в</a:t>
            </a:r>
            <a:r>
              <a:rPr lang="sr-Latn-CS" sz="2400" dirty="0" err="1" smtClean="0"/>
              <a:t>ише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или</a:t>
            </a:r>
            <a:r>
              <a:rPr lang="sr-Cyrl-RS" sz="2400" dirty="0" smtClean="0"/>
              <a:t> </a:t>
            </a:r>
            <a:r>
              <a:rPr lang="sr-Cyrl-RS" sz="2400" dirty="0"/>
              <a:t>м</a:t>
            </a:r>
            <a:r>
              <a:rPr lang="sr-Latn-CS" sz="2400" dirty="0" err="1" smtClean="0"/>
              <a:t>ање</a:t>
            </a:r>
            <a:r>
              <a:rPr lang="sr-Latn-CS" sz="2400" dirty="0" smtClean="0"/>
              <a:t>, </a:t>
            </a:r>
            <a:r>
              <a:rPr lang="sr-Cyrl-RS" sz="2400" dirty="0" err="1" smtClean="0"/>
              <a:t>ш</a:t>
            </a:r>
            <a:r>
              <a:rPr lang="sr-Latn-CS" sz="2400" dirty="0" err="1" smtClean="0"/>
              <a:t>то</a:t>
            </a:r>
            <a:r>
              <a:rPr lang="sr-Latn-CS" sz="2400" dirty="0" smtClean="0"/>
              <a:t> </a:t>
            </a:r>
            <a:r>
              <a:rPr lang="sr-Cyrl-RS" sz="2400" dirty="0" err="1"/>
              <a:t>з</a:t>
            </a:r>
            <a:r>
              <a:rPr lang="sr-Latn-CS" sz="2400" dirty="0" err="1" smtClean="0"/>
              <a:t>ависи</a:t>
            </a:r>
            <a:r>
              <a:rPr lang="sr-Latn-CS" sz="2400" dirty="0" smtClean="0"/>
              <a:t> </a:t>
            </a:r>
            <a:r>
              <a:rPr lang="sr-Latn-CS" sz="2400" dirty="0" err="1"/>
              <a:t>од</a:t>
            </a:r>
            <a:r>
              <a:rPr lang="sr-Latn-CS" sz="2400" dirty="0"/>
              <a:t> </a:t>
            </a:r>
            <a:r>
              <a:rPr lang="sr-Latn-CS" sz="2400" dirty="0" err="1"/>
              <a:t>тога</a:t>
            </a:r>
            <a:r>
              <a:rPr lang="sr-Latn-CS" sz="2400" dirty="0"/>
              <a:t> </a:t>
            </a:r>
            <a:r>
              <a:rPr lang="sr-Latn-CS" sz="2400" dirty="0" err="1"/>
              <a:t>шта</a:t>
            </a:r>
            <a:r>
              <a:rPr lang="sr-Latn-CS" sz="2400" dirty="0"/>
              <a:t> </a:t>
            </a:r>
            <a:r>
              <a:rPr lang="sr-Latn-CS" sz="2400" dirty="0" err="1"/>
              <a:t>смо</a:t>
            </a:r>
            <a:r>
              <a:rPr lang="sr-Latn-CS" sz="2400" dirty="0"/>
              <a:t> </a:t>
            </a:r>
            <a:r>
              <a:rPr lang="sr-Latn-CS" sz="2400" dirty="0" err="1"/>
              <a:t>обули</a:t>
            </a:r>
            <a:r>
              <a:rPr lang="sr-Latn-CS" sz="2400" dirty="0"/>
              <a:t>. </a:t>
            </a:r>
            <a:r>
              <a:rPr lang="sr-Latn-CS" sz="2400" dirty="0" err="1"/>
              <a:t>Ако</a:t>
            </a:r>
            <a:r>
              <a:rPr lang="sr-Latn-CS" sz="2400" dirty="0"/>
              <a:t> </a:t>
            </a:r>
            <a:r>
              <a:rPr lang="sr-Latn-CS" sz="2400" dirty="0" err="1"/>
              <a:t>смо</a:t>
            </a:r>
            <a:r>
              <a:rPr lang="sr-Latn-CS" sz="2400" dirty="0"/>
              <a:t> </a:t>
            </a:r>
            <a:r>
              <a:rPr lang="sr-Latn-CS" sz="2400" dirty="0" err="1"/>
              <a:t>ставили</a:t>
            </a:r>
            <a:r>
              <a:rPr lang="sr-Latn-CS" sz="2400" dirty="0"/>
              <a:t> </a:t>
            </a:r>
            <a:r>
              <a:rPr lang="sr-Latn-CS" sz="2400" dirty="0" err="1"/>
              <a:t>на</a:t>
            </a:r>
            <a:r>
              <a:rPr lang="sr-Latn-CS" sz="2400" dirty="0"/>
              <a:t> </a:t>
            </a:r>
            <a:r>
              <a:rPr lang="sr-Latn-CS" sz="2400" dirty="0" err="1"/>
              <a:t>ноге</a:t>
            </a:r>
            <a:r>
              <a:rPr lang="sr-Latn-CS" sz="2400" dirty="0"/>
              <a:t> </a:t>
            </a:r>
            <a:r>
              <a:rPr lang="sr-Cyrl-RS" sz="2400" dirty="0" smtClean="0"/>
              <a:t>крпе </a:t>
            </a:r>
            <a:r>
              <a:rPr lang="sr-Latn-CS" sz="2400" dirty="0" err="1" smtClean="0"/>
              <a:t>или</a:t>
            </a:r>
            <a:r>
              <a:rPr lang="sr-Latn-CS" sz="2400" dirty="0" smtClean="0"/>
              <a:t> </a:t>
            </a:r>
            <a:r>
              <a:rPr lang="sr-Latn-CS" sz="2400" dirty="0" err="1"/>
              <a:t>скије</a:t>
            </a:r>
            <a:r>
              <a:rPr lang="sr-Latn-CS" sz="2400" dirty="0"/>
              <a:t>, </a:t>
            </a:r>
            <a:r>
              <a:rPr lang="sr-Cyrl-RS" sz="2400" dirty="0" err="1" smtClean="0"/>
              <a:t>м</a:t>
            </a:r>
            <a:r>
              <a:rPr lang="sr-Latn-CS" sz="2400" dirty="0" err="1" smtClean="0"/>
              <a:t>ање</a:t>
            </a:r>
            <a:r>
              <a:rPr lang="sr-Latn-CS" sz="2400" dirty="0" smtClean="0"/>
              <a:t> </a:t>
            </a:r>
            <a:r>
              <a:rPr lang="sr-Cyrl-RS" sz="2400" dirty="0" smtClean="0"/>
              <a:t>ћ</a:t>
            </a:r>
            <a:r>
              <a:rPr lang="sr-Latn-CS" sz="2400" dirty="0" smtClean="0"/>
              <a:t>е</a:t>
            </a:r>
            <a:r>
              <a:rPr lang="sr-Cyrl-RS" sz="2400" dirty="0" err="1" smtClean="0"/>
              <a:t>мо</a:t>
            </a:r>
            <a:r>
              <a:rPr lang="sr-Latn-CS" sz="2400" dirty="0" smtClean="0"/>
              <a:t> </a:t>
            </a:r>
            <a:r>
              <a:rPr lang="sr-Latn-CS" sz="2400" dirty="0" err="1"/>
              <a:t>тонути</a:t>
            </a:r>
            <a:r>
              <a:rPr lang="sr-Latn-CS" sz="2400" dirty="0"/>
              <a:t>. </a:t>
            </a:r>
            <a:r>
              <a:rPr lang="sr-Latn-CS" sz="2400" dirty="0" err="1"/>
              <a:t>Нису</a:t>
            </a:r>
            <a:r>
              <a:rPr lang="sr-Latn-CS" sz="2400" dirty="0"/>
              <a:t> </a:t>
            </a:r>
            <a:r>
              <a:rPr lang="sr-Cyrl-RS" sz="2400" dirty="0" smtClean="0"/>
              <a:t>се </a:t>
            </a:r>
            <a:r>
              <a:rPr lang="sr-Latn-CS" sz="2400" dirty="0" err="1" smtClean="0"/>
              <a:t>променили</a:t>
            </a:r>
            <a:r>
              <a:rPr lang="sr-Latn-CS" sz="2400" dirty="0" smtClean="0"/>
              <a:t> </a:t>
            </a:r>
            <a:r>
              <a:rPr lang="sr-Latn-CS" sz="2400" dirty="0" err="1"/>
              <a:t>ни</a:t>
            </a:r>
            <a:r>
              <a:rPr lang="sr-Latn-CS" sz="2400" dirty="0"/>
              <a:t> </a:t>
            </a:r>
            <a:r>
              <a:rPr lang="sr-Cyrl-RS" sz="2400" dirty="0" err="1" smtClean="0"/>
              <a:t>м</a:t>
            </a:r>
            <a:r>
              <a:rPr lang="sr-Latn-CS" sz="2400" dirty="0" err="1" smtClean="0"/>
              <a:t>аса</a:t>
            </a:r>
            <a:r>
              <a:rPr lang="sr-Latn-CS" sz="2400" dirty="0" smtClean="0"/>
              <a:t> </a:t>
            </a:r>
            <a:r>
              <a:rPr lang="sr-Cyrl-RS" sz="2400" dirty="0" smtClean="0"/>
              <a:t>ни </a:t>
            </a:r>
            <a:r>
              <a:rPr lang="sr-Latn-CS" sz="2400" dirty="0" err="1" smtClean="0"/>
              <a:t>тежина</a:t>
            </a:r>
            <a:r>
              <a:rPr lang="sr-Latn-CS" sz="2400" dirty="0" smtClean="0"/>
              <a:t> </a:t>
            </a:r>
            <a:r>
              <a:rPr lang="sr-Latn-CS" sz="2400" dirty="0"/>
              <a:t>(</a:t>
            </a:r>
            <a:r>
              <a:rPr lang="sr-Latn-CS" sz="2400" dirty="0" err="1"/>
              <a:t>сила</a:t>
            </a:r>
            <a:r>
              <a:rPr lang="sr-Latn-CS" sz="2400" dirty="0"/>
              <a:t>), </a:t>
            </a:r>
            <a:r>
              <a:rPr lang="sr-Latn-CS" sz="2400" dirty="0" err="1"/>
              <a:t>него</a:t>
            </a:r>
            <a:r>
              <a:rPr lang="sr-Latn-CS" sz="2400" dirty="0"/>
              <a:t> </a:t>
            </a:r>
            <a:r>
              <a:rPr lang="sr-Latn-CS" sz="2400" dirty="0" err="1"/>
              <a:t>површина</a:t>
            </a:r>
            <a:r>
              <a:rPr lang="sr-Latn-CS" sz="2400" dirty="0"/>
              <a:t> </a:t>
            </a:r>
            <a:r>
              <a:rPr lang="sr-Latn-CS" sz="2400" dirty="0" err="1" smtClean="0"/>
              <a:t>на</a:t>
            </a:r>
            <a:r>
              <a:rPr lang="sr-Cyrl-RS" sz="2400" dirty="0"/>
              <a:t> </a:t>
            </a:r>
            <a:r>
              <a:rPr lang="sr-Cyrl-RS" sz="2400" dirty="0" smtClean="0"/>
              <a:t>к</a:t>
            </a:r>
            <a:r>
              <a:rPr lang="sr-Latn-CS" sz="2400" dirty="0" err="1" smtClean="0"/>
              <a:t>оју</a:t>
            </a:r>
            <a:r>
              <a:rPr lang="sr-Cyrl-RS" sz="2400" dirty="0" smtClean="0"/>
              <a:t> </a:t>
            </a:r>
            <a:r>
              <a:rPr lang="sr-Latn-CS" sz="2400" dirty="0" err="1"/>
              <a:t>се</a:t>
            </a:r>
            <a:r>
              <a:rPr lang="sr-Latn-CS" sz="2400" dirty="0" smtClean="0"/>
              <a:t> </a:t>
            </a:r>
            <a:r>
              <a:rPr lang="sr-Latn-CS" sz="2400" dirty="0" err="1"/>
              <a:t>тело</a:t>
            </a:r>
            <a:r>
              <a:rPr lang="sr-Latn-CS" sz="2400" dirty="0"/>
              <a:t> </a:t>
            </a:r>
            <a:r>
              <a:rPr lang="sr-Latn-CS" sz="2400" dirty="0" err="1"/>
              <a:t>ослања</a:t>
            </a:r>
            <a:r>
              <a:rPr lang="sr-Latn-CS" sz="2400" dirty="0"/>
              <a:t>. </a:t>
            </a:r>
            <a:r>
              <a:rPr lang="sr-Latn-CS" sz="2400" dirty="0" err="1" smtClean="0"/>
              <a:t>Коли</a:t>
            </a:r>
            <a:r>
              <a:rPr lang="sr-Cyrl-RS" sz="2400" dirty="0" smtClean="0"/>
              <a:t>ч</a:t>
            </a:r>
            <a:r>
              <a:rPr lang="sr-Latn-CS" sz="2400" dirty="0" err="1" smtClean="0"/>
              <a:t>ник</a:t>
            </a:r>
            <a:r>
              <a:rPr lang="sr-Latn-CS" sz="2400" dirty="0" smtClean="0"/>
              <a:t> </a:t>
            </a:r>
            <a:r>
              <a:rPr lang="sr-Cyrl-RS" sz="2400" dirty="0" err="1" smtClean="0"/>
              <a:t>с</a:t>
            </a:r>
            <a:r>
              <a:rPr lang="sr-Latn-CS" sz="2400" dirty="0" err="1" smtClean="0"/>
              <a:t>иле</a:t>
            </a:r>
            <a:r>
              <a:rPr lang="sr-Latn-CS" sz="2400" dirty="0" smtClean="0"/>
              <a:t> </a:t>
            </a:r>
            <a:r>
              <a:rPr lang="sr-Cyrl-RS" sz="2400" dirty="0" smtClean="0"/>
              <a:t>и</a:t>
            </a:r>
            <a:r>
              <a:rPr lang="sr-Latn-CS" sz="2400" dirty="0" smtClean="0"/>
              <a:t> </a:t>
            </a:r>
            <a:r>
              <a:rPr lang="sr-Latn-CS" sz="2400" dirty="0" err="1"/>
              <a:t>површине</a:t>
            </a:r>
            <a:r>
              <a:rPr lang="sr-Latn-CS" sz="2400" dirty="0"/>
              <a:t> </a:t>
            </a:r>
            <a:r>
              <a:rPr lang="sr-Latn-CS" sz="2400" dirty="0" err="1"/>
              <a:t>подлоге</a:t>
            </a:r>
            <a:r>
              <a:rPr lang="sr-Latn-CS" sz="2400" dirty="0"/>
              <a:t> </a:t>
            </a:r>
            <a:r>
              <a:rPr lang="sr-Cyrl-RS" sz="2400" dirty="0" smtClean="0"/>
              <a:t>на</a:t>
            </a:r>
            <a:r>
              <a:rPr lang="sr-Latn-CS" sz="2400" dirty="0" smtClean="0"/>
              <a:t> </a:t>
            </a:r>
            <a:r>
              <a:rPr lang="sr-Cyrl-RS" sz="2400" dirty="0" err="1" smtClean="0"/>
              <a:t>к</a:t>
            </a:r>
            <a:r>
              <a:rPr lang="sr-Latn-CS" sz="2400" dirty="0" err="1" smtClean="0"/>
              <a:t>оју</a:t>
            </a:r>
            <a:r>
              <a:rPr lang="sr-Latn-CS" sz="2400" dirty="0" smtClean="0"/>
              <a:t> </a:t>
            </a:r>
            <a:r>
              <a:rPr lang="sr-Latn-CS" sz="2400" dirty="0" err="1"/>
              <a:t>сила</a:t>
            </a:r>
            <a:r>
              <a:rPr lang="sr-Latn-CS" sz="2400" dirty="0"/>
              <a:t> </a:t>
            </a:r>
            <a:r>
              <a:rPr lang="sr-Latn-CS" sz="2400" dirty="0" err="1"/>
              <a:t>делује</a:t>
            </a:r>
            <a:r>
              <a:rPr lang="sr-Latn-CS" sz="2400" dirty="0"/>
              <a:t> </a:t>
            </a:r>
            <a:r>
              <a:rPr lang="sr-Latn-CS" sz="2400" dirty="0" err="1"/>
              <a:t>назива</a:t>
            </a:r>
            <a:r>
              <a:rPr lang="sr-Latn-CS" sz="2400" dirty="0"/>
              <a:t> </a:t>
            </a:r>
            <a:r>
              <a:rPr lang="sr-Latn-CS" sz="2400" dirty="0" err="1" smtClean="0"/>
              <a:t>се</a:t>
            </a:r>
            <a:r>
              <a:rPr lang="sr-Latn-CS" sz="2400" dirty="0" smtClean="0"/>
              <a:t> </a:t>
            </a:r>
            <a:r>
              <a:rPr lang="sr-Cyrl-RS" sz="2400" dirty="0" smtClean="0"/>
              <a:t>притисак</a:t>
            </a:r>
            <a:r>
              <a:rPr lang="sr-Latn-CS" sz="2400" dirty="0" smtClean="0"/>
              <a:t>.</a:t>
            </a:r>
            <a:endParaRPr lang="sr-Cyrl-R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CS" sz="2400" dirty="0" err="1" smtClean="0"/>
              <a:t>Појам</a:t>
            </a:r>
            <a:r>
              <a:rPr lang="sr-Latn-CS" sz="2400" dirty="0" smtClean="0"/>
              <a:t> </a:t>
            </a:r>
            <a:r>
              <a:rPr lang="sr-Latn-CS" sz="2400" dirty="0" err="1"/>
              <a:t>притиска</a:t>
            </a:r>
            <a:r>
              <a:rPr lang="sr-Latn-CS" sz="2400" dirty="0"/>
              <a:t>, </a:t>
            </a:r>
            <a:r>
              <a:rPr lang="sr-Cyrl-RS" sz="2400" dirty="0" smtClean="0"/>
              <a:t>среће</a:t>
            </a:r>
            <a:r>
              <a:rPr lang="sr-Latn-CS" sz="2400" dirty="0" smtClean="0"/>
              <a:t> </a:t>
            </a:r>
            <a:r>
              <a:rPr lang="sr-Cyrl-RS" sz="2400" dirty="0" smtClean="0"/>
              <a:t>се у</a:t>
            </a:r>
            <a:r>
              <a:rPr lang="sr-Latn-CS" sz="2400" dirty="0" smtClean="0"/>
              <a:t> </a:t>
            </a:r>
            <a:r>
              <a:rPr lang="sr-Latn-CS" sz="2400" dirty="0" err="1"/>
              <a:t>свакодневном</a:t>
            </a:r>
            <a:r>
              <a:rPr lang="sr-Latn-CS" sz="2400" dirty="0"/>
              <a:t> </a:t>
            </a:r>
            <a:r>
              <a:rPr lang="sr-Cyrl-RS" sz="2400" dirty="0" smtClean="0"/>
              <a:t>ж</a:t>
            </a:r>
            <a:r>
              <a:rPr lang="sr-Latn-CS" sz="2400" dirty="0" err="1" smtClean="0"/>
              <a:t>ивоту</a:t>
            </a:r>
            <a:r>
              <a:rPr lang="sr-Cyrl-RS" sz="2400" dirty="0" smtClean="0"/>
              <a:t>,</a:t>
            </a:r>
            <a:r>
              <a:rPr lang="sr-Latn-CS" sz="2400" dirty="0" smtClean="0"/>
              <a:t> </a:t>
            </a:r>
            <a:r>
              <a:rPr lang="sr-Cyrl-RS" sz="2400" dirty="0" smtClean="0"/>
              <a:t>к</a:t>
            </a:r>
            <a:r>
              <a:rPr lang="sr-Latn-CS" sz="2400" dirty="0" err="1" smtClean="0"/>
              <a:t>ада</a:t>
            </a:r>
            <a:r>
              <a:rPr lang="sr-Cyrl-RS" sz="2400" dirty="0" smtClean="0"/>
              <a:t> </a:t>
            </a:r>
            <a:r>
              <a:rPr lang="sr-Latn-CS" sz="2400" dirty="0" err="1" smtClean="0"/>
              <a:t>се</a:t>
            </a:r>
            <a:r>
              <a:rPr lang="sr-Latn-CS" sz="2400" dirty="0" smtClean="0"/>
              <a:t> </a:t>
            </a:r>
            <a:r>
              <a:rPr lang="sr-Latn-CS" sz="2400" dirty="0" err="1"/>
              <a:t>помиње</a:t>
            </a:r>
            <a:r>
              <a:rPr lang="sr-Latn-CS" sz="2400" dirty="0"/>
              <a:t> </a:t>
            </a:r>
            <a:r>
              <a:rPr lang="sr-Latn-CS" sz="2400" dirty="0" err="1"/>
              <a:t>атмосферски</a:t>
            </a:r>
            <a:r>
              <a:rPr lang="sr-Latn-CS" sz="2400" dirty="0"/>
              <a:t> </a:t>
            </a:r>
            <a:r>
              <a:rPr lang="sr-Cyrl-RS" sz="2400" dirty="0" err="1" smtClean="0"/>
              <a:t>п</a:t>
            </a:r>
            <a:r>
              <a:rPr lang="sr-Latn-CS" sz="2400" dirty="0" err="1" smtClean="0"/>
              <a:t>ритисак</a:t>
            </a:r>
            <a:r>
              <a:rPr lang="sr-Latn-CS" sz="2400" dirty="0"/>
              <a:t>, </a:t>
            </a:r>
            <a:r>
              <a:rPr lang="sr-Latn-CS" sz="2400" dirty="0" err="1"/>
              <a:t>пртисак</a:t>
            </a:r>
            <a:r>
              <a:rPr lang="sr-Latn-CS" sz="2400" dirty="0"/>
              <a:t> </a:t>
            </a:r>
            <a:r>
              <a:rPr lang="sr-Cyrl-RS" sz="2400" dirty="0" err="1" smtClean="0"/>
              <a:t>п</a:t>
            </a:r>
            <a:r>
              <a:rPr lang="sr-Latn-CS" sz="2400" dirty="0" err="1" smtClean="0"/>
              <a:t>аре</a:t>
            </a:r>
            <a:r>
              <a:rPr lang="sr-Latn-CS" sz="2400" dirty="0" smtClean="0"/>
              <a:t> </a:t>
            </a:r>
            <a:r>
              <a:rPr lang="sr-Latn-CS" sz="2400" dirty="0"/>
              <a:t>у </a:t>
            </a:r>
            <a:r>
              <a:rPr lang="sr-Latn-CS" sz="2400" dirty="0" err="1"/>
              <a:t>котлу</a:t>
            </a:r>
            <a:r>
              <a:rPr lang="sr-Latn-CS" sz="2400" dirty="0"/>
              <a:t>, </a:t>
            </a:r>
            <a:r>
              <a:rPr lang="sr-Latn-CS" sz="2400" dirty="0" smtClean="0"/>
              <a:t>п</a:t>
            </a:r>
            <a:r>
              <a:rPr lang="sr-Cyrl-RS" sz="2400" dirty="0" smtClean="0"/>
              <a:t>р</a:t>
            </a:r>
            <a:r>
              <a:rPr lang="sr-Latn-CS" sz="2400" dirty="0" err="1" smtClean="0"/>
              <a:t>итисак</a:t>
            </a:r>
            <a:r>
              <a:rPr lang="sr-Latn-CS" sz="2400" dirty="0" smtClean="0"/>
              <a:t> </a:t>
            </a:r>
            <a:r>
              <a:rPr lang="sr-Latn-CS" sz="2400" dirty="0" err="1"/>
              <a:t>воде</a:t>
            </a:r>
            <a:r>
              <a:rPr lang="sr-Latn-CS" sz="2400" dirty="0"/>
              <a:t> у </a:t>
            </a:r>
            <a:r>
              <a:rPr lang="sr-Latn-CS" sz="2400" dirty="0" err="1"/>
              <a:t>водоводној</a:t>
            </a:r>
            <a:r>
              <a:rPr lang="sr-Latn-CS" sz="2400" dirty="0"/>
              <a:t> </a:t>
            </a:r>
            <a:r>
              <a:rPr lang="sr-Latn-CS" sz="2400" dirty="0" err="1"/>
              <a:t>цеви</a:t>
            </a:r>
            <a:r>
              <a:rPr lang="sr-Latn-CS" sz="2400" dirty="0"/>
              <a:t>, </a:t>
            </a:r>
            <a:r>
              <a:rPr lang="sr-Cyrl-RS" sz="2400" dirty="0" err="1" smtClean="0"/>
              <a:t>к</a:t>
            </a:r>
            <a:r>
              <a:rPr lang="sr-Latn-CS" sz="2400" dirty="0" err="1" smtClean="0"/>
              <a:t>рвни</a:t>
            </a:r>
            <a:r>
              <a:rPr lang="sr-Latn-CS" sz="2400" dirty="0" smtClean="0"/>
              <a:t> </a:t>
            </a:r>
            <a:r>
              <a:rPr lang="sr-Cyrl-RS" sz="2400" dirty="0" err="1" smtClean="0"/>
              <a:t>п</a:t>
            </a:r>
            <a:r>
              <a:rPr lang="sr-Latn-CS" sz="2400" dirty="0" err="1" smtClean="0"/>
              <a:t>ритисак</a:t>
            </a:r>
            <a:r>
              <a:rPr lang="sr-Latn-CS" sz="2400" dirty="0" smtClean="0"/>
              <a:t> </a:t>
            </a:r>
            <a:r>
              <a:rPr lang="sr-Latn-CS" sz="2400" dirty="0" err="1"/>
              <a:t>итд</a:t>
            </a:r>
            <a:r>
              <a:rPr lang="sr-Latn-CS" sz="2400" dirty="0"/>
              <a:t>. </a:t>
            </a:r>
            <a:endParaRPr lang="sr-Cyrl-R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CS" sz="2400" dirty="0" err="1" smtClean="0"/>
              <a:t>За</a:t>
            </a:r>
            <a:r>
              <a:rPr lang="sr-Latn-CS" sz="2400" dirty="0" smtClean="0"/>
              <a:t> </a:t>
            </a:r>
            <a:r>
              <a:rPr lang="sr-Latn-CS" sz="2400" dirty="0" err="1"/>
              <a:t>мерење</a:t>
            </a:r>
            <a:r>
              <a:rPr lang="sr-Latn-CS" sz="2400" dirty="0"/>
              <a:t> </a:t>
            </a:r>
            <a:r>
              <a:rPr lang="sr-Latn-CS" sz="2400" dirty="0" err="1"/>
              <a:t>притиска</a:t>
            </a:r>
            <a:r>
              <a:rPr lang="sr-Latn-CS" sz="2400" dirty="0"/>
              <a:t> </a:t>
            </a:r>
            <a:r>
              <a:rPr lang="sr-Latn-CS" sz="2400" dirty="0" err="1" smtClean="0"/>
              <a:t>корист</a:t>
            </a:r>
            <a:r>
              <a:rPr lang="sr-Cyrl-RS" sz="2400" dirty="0" smtClean="0"/>
              <a:t>е</a:t>
            </a:r>
            <a:r>
              <a:rPr lang="sr-Latn-CS" sz="2400" dirty="0" smtClean="0"/>
              <a:t> </a:t>
            </a:r>
            <a:r>
              <a:rPr lang="sr-Cyrl-RS" sz="2400" dirty="0" smtClean="0"/>
              <a:t>се</a:t>
            </a:r>
            <a:r>
              <a:rPr lang="sr-Latn-CS" sz="2400" dirty="0" smtClean="0"/>
              <a:t> </a:t>
            </a:r>
            <a:r>
              <a:rPr lang="sr-Latn-CS" sz="2400" dirty="0" err="1"/>
              <a:t>различити</a:t>
            </a:r>
            <a:r>
              <a:rPr lang="sr-Latn-CS" sz="2400" dirty="0"/>
              <a:t> </a:t>
            </a:r>
            <a:r>
              <a:rPr lang="sr-Latn-CS" sz="2400" dirty="0" err="1" smtClean="0"/>
              <a:t>уре</a:t>
            </a:r>
            <a:r>
              <a:rPr lang="sr-Cyrl-RS" sz="2400" dirty="0" smtClean="0"/>
              <a:t>ђ</a:t>
            </a:r>
            <a:r>
              <a:rPr lang="sr-Latn-CS" sz="2400" dirty="0" err="1" smtClean="0"/>
              <a:t>аји</a:t>
            </a:r>
            <a:r>
              <a:rPr lang="sr-Latn-CS" sz="2400" dirty="0"/>
              <a:t>, </a:t>
            </a:r>
            <a:r>
              <a:rPr lang="sr-Latn-CS" sz="2400" dirty="0" err="1"/>
              <a:t>на</a:t>
            </a:r>
            <a:r>
              <a:rPr lang="sr-Latn-CS" sz="2400" dirty="0"/>
              <a:t> </a:t>
            </a:r>
            <a:r>
              <a:rPr lang="sr-Latn-CS" sz="2400" dirty="0" err="1" smtClean="0"/>
              <a:t>пр</a:t>
            </a:r>
            <a:r>
              <a:rPr lang="sr-Cyrl-RS" sz="2400" dirty="0" smtClean="0"/>
              <a:t>и</a:t>
            </a:r>
            <a:r>
              <a:rPr lang="sr-Latn-CS" sz="2400" dirty="0" err="1" smtClean="0"/>
              <a:t>мер</a:t>
            </a:r>
            <a:r>
              <a:rPr lang="sr-Latn-CS" sz="2400" dirty="0" smtClean="0"/>
              <a:t> </a:t>
            </a:r>
            <a:r>
              <a:rPr lang="sr-Latn-CS" sz="2400" dirty="0" err="1"/>
              <a:t>манометри</a:t>
            </a:r>
            <a:r>
              <a:rPr lang="sr-Latn-CS" sz="2400" dirty="0"/>
              <a:t>.</a:t>
            </a: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57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Појам притиска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Latn-CS" sz="2400" dirty="0" err="1"/>
              <a:t>Претпоставимо</a:t>
            </a:r>
            <a:r>
              <a:rPr lang="sr-Latn-CS" sz="2400" dirty="0"/>
              <a:t> </a:t>
            </a:r>
            <a:r>
              <a:rPr lang="sr-Latn-CS" sz="2400" dirty="0" err="1"/>
              <a:t>да</a:t>
            </a:r>
            <a:r>
              <a:rPr lang="sr-Latn-CS" sz="2400" dirty="0"/>
              <a:t> </a:t>
            </a:r>
            <a:r>
              <a:rPr lang="sr-Cyrl-RS" sz="2400" dirty="0" smtClean="0"/>
              <a:t>се</a:t>
            </a:r>
            <a:r>
              <a:rPr lang="sr-Latn-CS" sz="2400" dirty="0" smtClean="0"/>
              <a:t> </a:t>
            </a:r>
            <a:r>
              <a:rPr lang="sr-Latn-CS" sz="2400" dirty="0"/>
              <a:t>у </a:t>
            </a:r>
            <a:r>
              <a:rPr lang="sr-Latn-CS" sz="2400" dirty="0" err="1"/>
              <a:t>неком</a:t>
            </a:r>
            <a:r>
              <a:rPr lang="sr-Latn-CS" sz="2400" dirty="0"/>
              <a:t> </a:t>
            </a:r>
            <a:r>
              <a:rPr lang="sr-Latn-CS" sz="2400" dirty="0" err="1"/>
              <a:t>суду</a:t>
            </a:r>
            <a:r>
              <a:rPr lang="sr-Latn-CS" sz="2400" dirty="0"/>
              <a:t> </a:t>
            </a:r>
            <a:r>
              <a:rPr lang="sr-Latn-CS" sz="2400" dirty="0" err="1"/>
              <a:t>налази</a:t>
            </a:r>
            <a:r>
              <a:rPr lang="sr-Latn-CS" sz="2400" dirty="0"/>
              <a:t> </a:t>
            </a:r>
            <a:r>
              <a:rPr lang="sr-Latn-CS" sz="2400" dirty="0" err="1" smtClean="0"/>
              <a:t>гас</a:t>
            </a:r>
            <a:r>
              <a:rPr lang="sr-Latn-CS" sz="2400" dirty="0" smtClean="0"/>
              <a:t>. </a:t>
            </a:r>
            <a:r>
              <a:rPr lang="sr-Latn-CS" sz="2400" dirty="0" err="1"/>
              <a:t>Услед</a:t>
            </a:r>
            <a:r>
              <a:rPr lang="sr-Latn-CS" sz="2400" dirty="0"/>
              <a:t> </a:t>
            </a:r>
            <a:r>
              <a:rPr lang="sr-Latn-CS" sz="2400" dirty="0" err="1"/>
              <a:t>непрекидних</a:t>
            </a:r>
            <a:r>
              <a:rPr lang="sr-Latn-CS" sz="2400" dirty="0"/>
              <a:t> </a:t>
            </a:r>
            <a:r>
              <a:rPr lang="sr-Latn-CS" sz="2400" dirty="0" err="1"/>
              <a:t>сударања</a:t>
            </a:r>
            <a:r>
              <a:rPr lang="sr-Latn-CS" sz="2400" dirty="0"/>
              <a:t> </a:t>
            </a:r>
            <a:r>
              <a:rPr lang="sr-Latn-CS" sz="2400" dirty="0" err="1"/>
              <a:t>молекула</a:t>
            </a:r>
            <a:r>
              <a:rPr lang="sr-Latn-CS" sz="2400" dirty="0"/>
              <a:t> </a:t>
            </a:r>
            <a:r>
              <a:rPr lang="sr-Latn-CS" sz="2400" dirty="0" err="1"/>
              <a:t>са</a:t>
            </a:r>
            <a:r>
              <a:rPr lang="sr-Latn-CS" sz="2400" dirty="0"/>
              <a:t> </a:t>
            </a:r>
            <a:r>
              <a:rPr lang="sr-Latn-CS" sz="2400" dirty="0" err="1"/>
              <a:t>зидом</a:t>
            </a:r>
            <a:r>
              <a:rPr lang="sr-Latn-CS" sz="2400" dirty="0"/>
              <a:t> </a:t>
            </a:r>
            <a:r>
              <a:rPr lang="sr-Latn-CS" sz="2400" dirty="0" err="1"/>
              <a:t>суда</a:t>
            </a:r>
            <a:r>
              <a:rPr lang="sr-Latn-CS" sz="2400" dirty="0"/>
              <a:t> у </a:t>
            </a:r>
            <a:r>
              <a:rPr lang="sr-Latn-CS" sz="2400" dirty="0" err="1"/>
              <a:t>ком</a:t>
            </a:r>
            <a:r>
              <a:rPr lang="sr-Latn-CS" sz="2400" dirty="0"/>
              <a:t> </a:t>
            </a:r>
            <a:r>
              <a:rPr lang="sr-Cyrl-RS" sz="2400" dirty="0" smtClean="0"/>
              <a:t>се</a:t>
            </a:r>
            <a:r>
              <a:rPr lang="sr-Latn-CS" sz="2400" dirty="0" smtClean="0"/>
              <a:t>  </a:t>
            </a:r>
            <a:r>
              <a:rPr lang="sr-Latn-CS" sz="2400" dirty="0" err="1" smtClean="0"/>
              <a:t>налази</a:t>
            </a:r>
            <a:r>
              <a:rPr lang="sr-Cyrl-RS" sz="2400" dirty="0" smtClean="0"/>
              <a:t> гас</a:t>
            </a:r>
            <a:r>
              <a:rPr lang="sr-Latn-CS" sz="2400" dirty="0" smtClean="0"/>
              <a:t>, </a:t>
            </a:r>
            <a:r>
              <a:rPr lang="sr-Cyrl-RS" sz="2400" dirty="0" err="1" smtClean="0"/>
              <a:t>д</a:t>
            </a:r>
            <a:r>
              <a:rPr lang="sr-Latn-CS" sz="2400" dirty="0" err="1" smtClean="0"/>
              <a:t>олази</a:t>
            </a:r>
            <a:r>
              <a:rPr lang="sr-Latn-CS" sz="2400" dirty="0" smtClean="0"/>
              <a:t> </a:t>
            </a:r>
            <a:r>
              <a:rPr lang="sr-Latn-CS" sz="2400" dirty="0" err="1"/>
              <a:t>до</a:t>
            </a:r>
            <a:r>
              <a:rPr lang="sr-Latn-CS" sz="2400" dirty="0"/>
              <a:t> </a:t>
            </a:r>
            <a:r>
              <a:rPr lang="sr-Cyrl-RS" sz="2400" dirty="0" err="1" smtClean="0"/>
              <a:t>п</a:t>
            </a:r>
            <a:r>
              <a:rPr lang="sr-Latn-CS" sz="2400" dirty="0" err="1" smtClean="0"/>
              <a:t>ромене</a:t>
            </a:r>
            <a:r>
              <a:rPr lang="sr-Latn-CS" sz="2400" dirty="0" smtClean="0"/>
              <a:t> </a:t>
            </a:r>
            <a:r>
              <a:rPr lang="sr-Latn-CS" sz="2400" dirty="0" err="1" smtClean="0"/>
              <a:t>коли</a:t>
            </a:r>
            <a:r>
              <a:rPr lang="sr-Cyrl-RS" sz="2400" dirty="0"/>
              <a:t>ч</a:t>
            </a:r>
            <a:r>
              <a:rPr lang="sr-Latn-CS" sz="2400" dirty="0" err="1" smtClean="0"/>
              <a:t>ине</a:t>
            </a:r>
            <a:r>
              <a:rPr lang="sr-Latn-CS" sz="2400" dirty="0" smtClean="0"/>
              <a:t> </a:t>
            </a:r>
            <a:r>
              <a:rPr lang="sr-Latn-CS" sz="2400" dirty="0" err="1"/>
              <a:t>кретања</a:t>
            </a:r>
            <a:r>
              <a:rPr lang="sr-Latn-CS" sz="2400" dirty="0"/>
              <a:t> </a:t>
            </a:r>
            <a:r>
              <a:rPr lang="sr-Cyrl-RS" sz="2400" dirty="0" smtClean="0"/>
              <a:t>у</a:t>
            </a:r>
            <a:r>
              <a:rPr lang="sr-Latn-CS" sz="2400" dirty="0" smtClean="0"/>
              <a:t> </a:t>
            </a:r>
            <a:r>
              <a:rPr lang="sr-Latn-CS" sz="2400" dirty="0" err="1"/>
              <a:t>јединици</a:t>
            </a:r>
            <a:r>
              <a:rPr lang="sr-Latn-CS" sz="2400" dirty="0"/>
              <a:t> </a:t>
            </a:r>
            <a:r>
              <a:rPr lang="sr-Latn-CS" sz="2400" dirty="0" err="1"/>
              <a:t>времена</a:t>
            </a:r>
            <a:r>
              <a:rPr lang="sr-Latn-CS" sz="2400" dirty="0" smtClean="0"/>
              <a:t>.</a:t>
            </a:r>
            <a:endParaRPr lang="sr-Cyrl-R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CS" sz="2400" dirty="0" err="1"/>
              <a:t>Број</a:t>
            </a:r>
            <a:r>
              <a:rPr lang="sr-Latn-CS" sz="2400" dirty="0"/>
              <a:t> </a:t>
            </a:r>
            <a:r>
              <a:rPr lang="sr-Latn-CS" sz="2400" dirty="0" err="1"/>
              <a:t>удара</a:t>
            </a:r>
            <a:r>
              <a:rPr lang="sr-Latn-CS" sz="2400" dirty="0"/>
              <a:t> </a:t>
            </a:r>
            <a:r>
              <a:rPr lang="sr-Latn-CS" sz="2400" dirty="0" err="1"/>
              <a:t>молекула</a:t>
            </a:r>
            <a:r>
              <a:rPr lang="sr-Latn-CS" sz="2400" dirty="0"/>
              <a:t> </a:t>
            </a:r>
            <a:r>
              <a:rPr lang="sr-Latn-CS" sz="2400" dirty="0" err="1"/>
              <a:t>гаса</a:t>
            </a:r>
            <a:r>
              <a:rPr lang="sr-Latn-CS" sz="2400" dirty="0"/>
              <a:t> у </a:t>
            </a:r>
            <a:r>
              <a:rPr lang="sr-Latn-CS" sz="2400" dirty="0" err="1"/>
              <a:t>јединици</a:t>
            </a:r>
            <a:r>
              <a:rPr lang="sr-Latn-CS" sz="2400" dirty="0"/>
              <a:t> </a:t>
            </a:r>
            <a:r>
              <a:rPr lang="sr-Latn-CS" sz="2400" dirty="0" err="1"/>
              <a:t>времена</a:t>
            </a:r>
            <a:r>
              <a:rPr lang="sr-Latn-CS" sz="2400" dirty="0"/>
              <a:t> </a:t>
            </a:r>
            <a:r>
              <a:rPr lang="sr-Latn-CS" sz="2400" dirty="0" err="1"/>
              <a:t>по</a:t>
            </a:r>
            <a:r>
              <a:rPr lang="sr-Latn-CS" sz="2400" dirty="0"/>
              <a:t> </a:t>
            </a:r>
            <a:r>
              <a:rPr lang="sr-Latn-CS" sz="2400" dirty="0" err="1"/>
              <a:t>јединици</a:t>
            </a:r>
            <a:r>
              <a:rPr lang="sr-Latn-CS" sz="2400" dirty="0"/>
              <a:t> </a:t>
            </a:r>
            <a:r>
              <a:rPr lang="sr-Latn-CS" sz="2400" dirty="0" err="1"/>
              <a:t>површине</a:t>
            </a:r>
            <a:r>
              <a:rPr lang="sr-Latn-CS" sz="2400" dirty="0"/>
              <a:t> у </a:t>
            </a:r>
            <a:r>
              <a:rPr lang="sr-Latn-CS" sz="2400" dirty="0" err="1"/>
              <a:t>некој</a:t>
            </a:r>
            <a:r>
              <a:rPr lang="sr-Latn-CS" sz="2400" dirty="0"/>
              <a:t> </a:t>
            </a:r>
            <a:r>
              <a:rPr lang="sr-Latn-CS" sz="2400" dirty="0" err="1" smtClean="0"/>
              <a:t>та</a:t>
            </a:r>
            <a:r>
              <a:rPr lang="sr-Cyrl-RS" sz="2400" dirty="0" smtClean="0"/>
              <a:t>ч</a:t>
            </a:r>
            <a:r>
              <a:rPr lang="sr-Latn-CS" sz="2400" dirty="0" err="1" smtClean="0"/>
              <a:t>ки</a:t>
            </a:r>
            <a:r>
              <a:rPr lang="sr-Latn-CS" sz="2400" dirty="0" smtClean="0"/>
              <a:t> </a:t>
            </a:r>
            <a:r>
              <a:rPr lang="sr-Latn-CS" sz="2400" dirty="0" err="1"/>
              <a:t>представља</a:t>
            </a:r>
            <a:r>
              <a:rPr lang="sr-Latn-CS" sz="2400" dirty="0"/>
              <a:t> </a:t>
            </a:r>
            <a:r>
              <a:rPr lang="sr-Latn-CS" sz="2400" dirty="0" err="1"/>
              <a:t>макроскопску</a:t>
            </a:r>
            <a:r>
              <a:rPr lang="sr-Latn-CS" sz="2400" dirty="0"/>
              <a:t> </a:t>
            </a:r>
            <a:r>
              <a:rPr lang="sr-Latn-CS" sz="2400" dirty="0" err="1" smtClean="0"/>
              <a:t>вели</a:t>
            </a:r>
            <a:r>
              <a:rPr lang="sr-Cyrl-RS" sz="2400" dirty="0" smtClean="0"/>
              <a:t>ч</a:t>
            </a:r>
            <a:r>
              <a:rPr lang="sr-Latn-CS" sz="2400" dirty="0" err="1" smtClean="0"/>
              <a:t>ину</a:t>
            </a:r>
            <a:r>
              <a:rPr lang="sr-Latn-CS" sz="2400" dirty="0" smtClean="0"/>
              <a:t> </a:t>
            </a:r>
            <a:r>
              <a:rPr lang="sr-Latn-CS" sz="2400" dirty="0"/>
              <a:t>- </a:t>
            </a:r>
            <a:r>
              <a:rPr lang="sr-Cyrl-RS" sz="2400" dirty="0" err="1" smtClean="0"/>
              <a:t>п</a:t>
            </a:r>
            <a:r>
              <a:rPr lang="sr-Latn-CS" sz="2400" dirty="0" err="1" smtClean="0"/>
              <a:t>ритисак</a:t>
            </a:r>
            <a:r>
              <a:rPr lang="sr-Latn-CS" sz="2400" dirty="0"/>
              <a:t>. </a:t>
            </a:r>
            <a:r>
              <a:rPr lang="sr-Latn-CS" sz="2400" dirty="0" err="1"/>
              <a:t>Према</a:t>
            </a:r>
            <a:r>
              <a:rPr lang="sr-Latn-CS" sz="2400" dirty="0"/>
              <a:t> </a:t>
            </a:r>
            <a:r>
              <a:rPr lang="sr-Cyrl-RS" sz="2400" dirty="0" err="1" smtClean="0"/>
              <a:t>т</a:t>
            </a:r>
            <a:r>
              <a:rPr lang="sr-Latn-CS" sz="2400" dirty="0" err="1" smtClean="0"/>
              <a:t>оме</a:t>
            </a:r>
            <a:r>
              <a:rPr lang="sr-Latn-CS" sz="2400" dirty="0" smtClean="0"/>
              <a:t> </a:t>
            </a:r>
            <a:r>
              <a:rPr lang="sr-Latn-CS" sz="2400" dirty="0" err="1"/>
              <a:t>на</a:t>
            </a:r>
            <a:r>
              <a:rPr lang="sr-Latn-CS" sz="2400" dirty="0"/>
              <a:t> </a:t>
            </a:r>
            <a:r>
              <a:rPr lang="sr-Cyrl-RS" sz="2400" dirty="0" err="1" smtClean="0"/>
              <a:t>ч</a:t>
            </a:r>
            <a:r>
              <a:rPr lang="sr-Latn-CS" sz="2400" dirty="0" err="1" smtClean="0"/>
              <a:t>врстим</a:t>
            </a:r>
            <a:r>
              <a:rPr lang="sr-Latn-CS" sz="2400" dirty="0" smtClean="0"/>
              <a:t> </a:t>
            </a:r>
            <a:r>
              <a:rPr lang="sr-Latn-CS" sz="2400" dirty="0" err="1"/>
              <a:t>површинама</a:t>
            </a:r>
            <a:r>
              <a:rPr lang="sr-Latn-CS" sz="2400" dirty="0"/>
              <a:t> </a:t>
            </a:r>
            <a:r>
              <a:rPr lang="sr-Cyrl-RS" sz="2400" dirty="0" err="1" smtClean="0"/>
              <a:t>к</a:t>
            </a:r>
            <a:r>
              <a:rPr lang="sr-Latn-CS" sz="2400" dirty="0" err="1" smtClean="0"/>
              <a:t>оје</a:t>
            </a:r>
            <a:r>
              <a:rPr lang="sr-Latn-CS" sz="2400" dirty="0" smtClean="0"/>
              <a:t> </a:t>
            </a:r>
            <a:r>
              <a:rPr lang="sr-Latn-CS" sz="2400" dirty="0" err="1"/>
              <a:t>обухватају</a:t>
            </a:r>
            <a:r>
              <a:rPr lang="sr-Latn-CS" sz="2400" dirty="0"/>
              <a:t> </a:t>
            </a:r>
            <a:r>
              <a:rPr lang="sr-Latn-CS" sz="2400" dirty="0" err="1"/>
              <a:t>посматрану</a:t>
            </a:r>
            <a:r>
              <a:rPr lang="sr-Latn-CS" sz="2400" dirty="0"/>
              <a:t> </a:t>
            </a:r>
            <a:r>
              <a:rPr lang="sr-Latn-CS" sz="2400" dirty="0" err="1"/>
              <a:t>масу</a:t>
            </a:r>
            <a:r>
              <a:rPr lang="sr-Latn-CS" sz="2400" dirty="0"/>
              <a:t> </a:t>
            </a:r>
            <a:r>
              <a:rPr lang="sr-Latn-CS" sz="2400" dirty="0" err="1"/>
              <a:t>гаса</a:t>
            </a:r>
            <a:r>
              <a:rPr lang="sr-Latn-CS" sz="2400" dirty="0"/>
              <a:t>, </a:t>
            </a:r>
            <a:r>
              <a:rPr lang="sr-Latn-CS" sz="2400" dirty="0" err="1"/>
              <a:t>сила</a:t>
            </a:r>
            <a:r>
              <a:rPr lang="sr-Latn-CS" sz="2400" dirty="0"/>
              <a:t> </a:t>
            </a:r>
            <a:r>
              <a:rPr lang="sr-Latn-CS" sz="2400" dirty="0" err="1"/>
              <a:t>притиска</a:t>
            </a:r>
            <a:r>
              <a:rPr lang="sr-Latn-CS" sz="2400" dirty="0"/>
              <a:t> </a:t>
            </a:r>
            <a:r>
              <a:rPr lang="sr-Latn-CS" sz="2400" dirty="0" err="1"/>
              <a:t>је</a:t>
            </a:r>
            <a:r>
              <a:rPr lang="sr-Latn-CS" sz="2400" dirty="0"/>
              <a:t> </a:t>
            </a:r>
            <a:r>
              <a:rPr lang="sr-Latn-CS" sz="2400" dirty="0" err="1"/>
              <a:t>управна</a:t>
            </a:r>
            <a:r>
              <a:rPr lang="sr-Latn-CS" sz="2400" dirty="0"/>
              <a:t> </a:t>
            </a:r>
            <a:r>
              <a:rPr lang="sr-Latn-CS" sz="2400" dirty="0" err="1"/>
              <a:t>на</a:t>
            </a:r>
            <a:r>
              <a:rPr lang="sr-Latn-CS" sz="2400" dirty="0"/>
              <a:t> </a:t>
            </a:r>
            <a:r>
              <a:rPr lang="sr-Latn-CS" sz="2400" dirty="0" err="1" smtClean="0"/>
              <a:t>повр</a:t>
            </a:r>
            <a:r>
              <a:rPr lang="sr-Cyrl-RS" sz="2400" dirty="0" smtClean="0"/>
              <a:t>ш</a:t>
            </a:r>
            <a:r>
              <a:rPr lang="sr-Latn-CS" sz="2400" dirty="0" err="1" smtClean="0"/>
              <a:t>ину</a:t>
            </a:r>
            <a:r>
              <a:rPr lang="sr-Latn-CS" sz="2400" dirty="0" smtClean="0"/>
              <a:t> </a:t>
            </a:r>
            <a:r>
              <a:rPr lang="sr-Latn-CS" sz="2400" dirty="0"/>
              <a:t>и </a:t>
            </a:r>
            <a:r>
              <a:rPr lang="sr-Latn-CS" sz="2400" dirty="0" err="1"/>
              <a:t>усмерена</a:t>
            </a:r>
            <a:r>
              <a:rPr lang="sr-Latn-CS" sz="2400" dirty="0"/>
              <a:t> </a:t>
            </a:r>
            <a:r>
              <a:rPr lang="sr-Latn-CS" sz="2400" dirty="0" err="1"/>
              <a:t>ка</a:t>
            </a:r>
            <a:r>
              <a:rPr lang="sr-Latn-CS" sz="2400" dirty="0"/>
              <a:t> </a:t>
            </a:r>
            <a:r>
              <a:rPr lang="sr-Latn-CS" sz="2400" dirty="0" err="1"/>
              <a:t>површини</a:t>
            </a:r>
            <a:r>
              <a:rPr lang="sr-Latn-CS" sz="2400" dirty="0"/>
              <a:t>.</a:t>
            </a:r>
            <a:endParaRPr lang="en-US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769768"/>
            <a:ext cx="2641000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271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1640" y="4038600"/>
            <a:ext cx="7507560" cy="1828800"/>
          </a:xfrm>
        </p:spPr>
        <p:txBody>
          <a:bodyPr/>
          <a:lstStyle/>
          <a:p>
            <a:pPr algn="r"/>
            <a:r>
              <a:rPr lang="sr-Cyrl-RS" dirty="0" err="1" smtClean="0"/>
              <a:t>Хидростатички</a:t>
            </a:r>
            <a:r>
              <a:rPr lang="sr-Cyrl-RS" dirty="0" smtClean="0"/>
              <a:t> притисак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Cyrl-RS" dirty="0" smtClean="0"/>
              <a:t>Мина </a:t>
            </a:r>
            <a:r>
              <a:rPr lang="sr-Cyrl-RS" dirty="0"/>
              <a:t>В</a:t>
            </a:r>
            <a:r>
              <a:rPr lang="sr-Cyrl-RS" dirty="0" smtClean="0"/>
              <a:t>учковић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/>
              <a:t>Хидростатички</a:t>
            </a:r>
            <a:r>
              <a:rPr lang="sr-Cyrl-RS" dirty="0"/>
              <a:t> притисак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хидро - односи се на воду (течност)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статика - мировање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хидростатички </a:t>
            </a:r>
            <a:r>
              <a:rPr lang="ru-RU" sz="2400" dirty="0"/>
              <a:t>притисак - притисак течности која мирује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Хидростатички притисак: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притисак </a:t>
            </a:r>
            <a:r>
              <a:rPr lang="ru-RU" sz="2400" dirty="0"/>
              <a:t>који настаје због тежине течности;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притисак </a:t>
            </a:r>
            <a:r>
              <a:rPr lang="ru-RU" sz="2400" dirty="0"/>
              <a:t>који врши течност на зидове суда и сва тела потопљена у њу;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делује </a:t>
            </a:r>
            <a:r>
              <a:rPr lang="ru-RU" sz="2400" dirty="0"/>
              <a:t>на све стране;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на </a:t>
            </a:r>
            <a:r>
              <a:rPr lang="ru-RU" sz="2400" dirty="0"/>
              <a:t>истој дубини једнак је у свим правцима.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02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jesta sadržaja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55776" y="1596592"/>
            <a:ext cx="3676650" cy="1976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Pravougaonik 4"/>
          <p:cNvSpPr/>
          <p:nvPr/>
        </p:nvSpPr>
        <p:spPr>
          <a:xfrm>
            <a:off x="899592" y="3284984"/>
            <a:ext cx="6192688" cy="2803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400" dirty="0" smtClean="0"/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Хидростатички </a:t>
            </a:r>
            <a:r>
              <a:rPr lang="ru-RU" sz="2400" dirty="0"/>
              <a:t>притисак зависи од:</a:t>
            </a:r>
          </a:p>
          <a:p>
            <a:pPr marL="182880" algn="just"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</a:rPr>
              <a:t>     </a:t>
            </a:r>
            <a:r>
              <a:rPr lang="ru-RU" sz="2400" dirty="0"/>
              <a:t>густине течности </a:t>
            </a:r>
            <a:r>
              <a:rPr lang="ru-RU" sz="2400" dirty="0" smtClean="0"/>
              <a:t>(</a:t>
            </a:r>
            <a:r>
              <a:rPr lang="el-GR" sz="2400" dirty="0" smtClean="0"/>
              <a:t>ρ</a:t>
            </a:r>
            <a:r>
              <a:rPr lang="ru-RU" sz="2400" dirty="0" smtClean="0"/>
              <a:t>);</a:t>
            </a:r>
            <a:endParaRPr lang="ru-RU" sz="2400" b="1" dirty="0"/>
          </a:p>
          <a:p>
            <a:pPr marL="182880" algn="just"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</a:rPr>
              <a:t>     </a:t>
            </a:r>
            <a:r>
              <a:rPr lang="ru-RU" sz="2400" dirty="0"/>
              <a:t>јачине гравитационог поља </a:t>
            </a:r>
            <a:r>
              <a:rPr lang="ru-RU" sz="2400" dirty="0" smtClean="0"/>
              <a:t>(</a:t>
            </a:r>
            <a:r>
              <a:rPr lang="sr-Latn-RS" sz="2400" dirty="0" smtClean="0"/>
              <a:t>g</a:t>
            </a:r>
            <a:r>
              <a:rPr lang="ru-RU" sz="2400" dirty="0" smtClean="0"/>
              <a:t>);</a:t>
            </a:r>
            <a:endParaRPr lang="ru-RU" sz="2400" dirty="0"/>
          </a:p>
          <a:p>
            <a:pPr marL="182880" algn="just"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</a:rPr>
              <a:t>     </a:t>
            </a:r>
            <a:r>
              <a:rPr lang="ru-RU" sz="2400" dirty="0"/>
              <a:t>дубине на којој се мери притисак (h).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26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 smtClean="0"/>
              <a:t>Хидростатички</a:t>
            </a:r>
            <a:r>
              <a:rPr lang="sr-Cyrl-RS" dirty="0" smtClean="0"/>
              <a:t> парадокс</a:t>
            </a:r>
            <a:endParaRPr lang="en-US" dirty="0"/>
          </a:p>
        </p:txBody>
      </p:sp>
      <p:pic>
        <p:nvPicPr>
          <p:cNvPr id="4" name="Čuvar mjesta sadržaja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4223" y="1844824"/>
            <a:ext cx="5810250" cy="2600325"/>
          </a:xfrm>
          <a:prstGeom prst="rect">
            <a:avLst/>
          </a:prstGeom>
        </p:spPr>
      </p:pic>
      <p:sp>
        <p:nvSpPr>
          <p:cNvPr id="5" name="Pravougaonik 4"/>
          <p:cNvSpPr/>
          <p:nvPr/>
        </p:nvSpPr>
        <p:spPr>
          <a:xfrm>
            <a:off x="107504" y="4448464"/>
            <a:ext cx="885698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/>
              <a:t>Хидростатички притисак којим течност делује на дно суда не зависи облика суда ни од масе течности у суду, већ само од густине течности, јачине  гравитационог поља на месту где се налази течност, висине стуба течности у суду.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84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/>
              <a:t>Закон спојених судова: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591442" y="1695426"/>
            <a:ext cx="8153400" cy="44958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Cyrl-CS" sz="2400" dirty="0">
                <a:latin typeface="Calibri" panose="020F0502020204030204" pitchFamily="34" charset="0"/>
              </a:rPr>
              <a:t>У спојеним судовима </a:t>
            </a:r>
            <a:r>
              <a:rPr lang="sr-Cyrl-CS" sz="2400" dirty="0" err="1">
                <a:latin typeface="Calibri" panose="020F0502020204030204" pitchFamily="34" charset="0"/>
              </a:rPr>
              <a:t>судовима</a:t>
            </a:r>
            <a:r>
              <a:rPr lang="sr-Cyrl-CS" sz="2400" dirty="0">
                <a:latin typeface="Calibri" panose="020F0502020204030204" pitchFamily="34" charset="0"/>
              </a:rPr>
              <a:t> нивои исте течности налазе се у истој хоризонталној равни.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  </a:t>
            </a: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492896"/>
            <a:ext cx="3384376" cy="17731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Pravougaonik 5"/>
          <p:cNvSpPr/>
          <p:nvPr/>
        </p:nvSpPr>
        <p:spPr>
          <a:xfrm>
            <a:off x="585975" y="4280570"/>
            <a:ext cx="8155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dirty="0"/>
              <a:t>На принципу спојених судова ради водовод</a:t>
            </a:r>
            <a:r>
              <a:rPr lang="sr-Cyrl-CS" dirty="0"/>
              <a:t>.</a:t>
            </a: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4742235"/>
            <a:ext cx="3384376" cy="1925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184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 (globe design)</Template>
  <TotalTime>0</TotalTime>
  <Words>538</Words>
  <Application>Microsoft Office PowerPoint</Application>
  <PresentationFormat>Prikazivanje na ekranu (4:3)</PresentationFormat>
  <Paragraphs>70</Paragraphs>
  <Slides>14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Calibri</vt:lpstr>
      <vt:lpstr>Comic Sans MS</vt:lpstr>
      <vt:lpstr>Times New Roman</vt:lpstr>
      <vt:lpstr>Tw Cen MT</vt:lpstr>
      <vt:lpstr>Wingdings</vt:lpstr>
      <vt:lpstr>Wingdings 2</vt:lpstr>
      <vt:lpstr>Student presentation</vt:lpstr>
      <vt:lpstr>  Притисак</vt:lpstr>
      <vt:lpstr>Притисак</vt:lpstr>
      <vt:lpstr>Појам притиска</vt:lpstr>
      <vt:lpstr>Појам притиска</vt:lpstr>
      <vt:lpstr>Хидростатички притисак</vt:lpstr>
      <vt:lpstr>Хидростатички притисак</vt:lpstr>
      <vt:lpstr>PowerPoint prezentacija</vt:lpstr>
      <vt:lpstr>Хидростатички парадокс</vt:lpstr>
      <vt:lpstr>Закон спојених судова:</vt:lpstr>
      <vt:lpstr>Атмосферски притисак</vt:lpstr>
      <vt:lpstr>Атмосферски притисак</vt:lpstr>
      <vt:lpstr>Торичелијев оглед:</vt:lpstr>
      <vt:lpstr>PowerPoint prezentacija</vt:lpstr>
      <vt:lpstr>Мерење атмосферског притиска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2013-05-21T12:06:57Z</dcterms:created>
  <dcterms:modified xsi:type="dcterms:W3CDTF">2013-05-21T15:23:47Z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