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DFB4D-27CA-49BD-9A32-012DF095ACF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A47ECA-BE98-470D-9E11-571AA82CC394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портфолио</a:t>
          </a:r>
          <a:endParaRPr lang="en-US" b="1" dirty="0">
            <a:solidFill>
              <a:srgbClr val="002060"/>
            </a:solidFill>
          </a:endParaRPr>
        </a:p>
      </dgm:t>
    </dgm:pt>
    <dgm:pt modelId="{BD01AE3C-C1E7-4749-94E0-F1181AC9BD3C}" type="parTrans" cxnId="{ADBC0F62-4432-4208-9501-D85A3F12F389}">
      <dgm:prSet/>
      <dgm:spPr/>
      <dgm:t>
        <a:bodyPr/>
        <a:lstStyle/>
        <a:p>
          <a:endParaRPr lang="en-US"/>
        </a:p>
      </dgm:t>
    </dgm:pt>
    <dgm:pt modelId="{0D3EF06F-CF81-45BE-B5D7-8882F644356D}" type="sibTrans" cxnId="{ADBC0F62-4432-4208-9501-D85A3F12F389}">
      <dgm:prSet/>
      <dgm:spPr/>
      <dgm:t>
        <a:bodyPr/>
        <a:lstStyle/>
        <a:p>
          <a:endParaRPr lang="en-US"/>
        </a:p>
      </dgm:t>
    </dgm:pt>
    <dgm:pt modelId="{49815A46-C902-4490-A98F-C132D4C0D678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електронски</a:t>
          </a:r>
          <a:endParaRPr lang="en-US" b="1" dirty="0">
            <a:solidFill>
              <a:srgbClr val="002060"/>
            </a:solidFill>
          </a:endParaRPr>
        </a:p>
      </dgm:t>
    </dgm:pt>
    <dgm:pt modelId="{8B9BEC09-AC82-4FF6-9AA2-7470CF0FBF38}" type="parTrans" cxnId="{18F13416-9B88-4945-B057-FC3055846F17}">
      <dgm:prSet/>
      <dgm:spPr/>
      <dgm:t>
        <a:bodyPr/>
        <a:lstStyle/>
        <a:p>
          <a:endParaRPr lang="en-US"/>
        </a:p>
      </dgm:t>
    </dgm:pt>
    <dgm:pt modelId="{D87100AA-3D6C-449B-BF32-D2BB87DA6FA0}" type="sibTrans" cxnId="{18F13416-9B88-4945-B057-FC3055846F17}">
      <dgm:prSet/>
      <dgm:spPr>
        <a:noFill/>
      </dgm:spPr>
      <dgm:t>
        <a:bodyPr/>
        <a:lstStyle/>
        <a:p>
          <a:endParaRPr lang="en-US"/>
        </a:p>
      </dgm:t>
    </dgm:pt>
    <dgm:pt modelId="{B5647579-C436-4553-8933-4E70899221C0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на папиру</a:t>
          </a:r>
          <a:endParaRPr lang="en-US" b="1" dirty="0">
            <a:solidFill>
              <a:srgbClr val="002060"/>
            </a:solidFill>
          </a:endParaRPr>
        </a:p>
      </dgm:t>
    </dgm:pt>
    <dgm:pt modelId="{60ED4A6D-4907-469E-BEC3-3699805A8073}" type="parTrans" cxnId="{B7B523CA-B2C0-4877-8614-4DFD2B16EEC6}">
      <dgm:prSet/>
      <dgm:spPr/>
      <dgm:t>
        <a:bodyPr/>
        <a:lstStyle/>
        <a:p>
          <a:endParaRPr lang="en-US"/>
        </a:p>
      </dgm:t>
    </dgm:pt>
    <dgm:pt modelId="{0DE192DC-55F5-47F8-883E-5C58058EA577}" type="sibTrans" cxnId="{B7B523CA-B2C0-4877-8614-4DFD2B16EEC6}">
      <dgm:prSet/>
      <dgm:spPr/>
      <dgm:t>
        <a:bodyPr/>
        <a:lstStyle/>
        <a:p>
          <a:endParaRPr lang="en-US"/>
        </a:p>
      </dgm:t>
    </dgm:pt>
    <dgm:pt modelId="{457C28C3-2707-4A40-A37C-302D3EC60D74}" type="pres">
      <dgm:prSet presAssocID="{F92DFB4D-27CA-49BD-9A32-012DF095AC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98C29-B96F-4BD6-A1EF-CD538AEFD0E3}" type="pres">
      <dgm:prSet presAssocID="{54A47ECA-BE98-470D-9E11-571AA82CC394}" presName="node" presStyleLbl="node1" presStyleIdx="0" presStyleCnt="3" custRadScaleRad="101327" custRadScaleInc="-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7CE75-1CD0-4FEF-9379-40325CDE8619}" type="pres">
      <dgm:prSet presAssocID="{0D3EF06F-CF81-45BE-B5D7-8882F644356D}" presName="sibTrans" presStyleLbl="sibTrans2D1" presStyleIdx="0" presStyleCnt="3" custAng="16253008" custScaleX="54824" custScaleY="397847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749BB67E-EE93-4436-94C3-A9F337A738EC}" type="pres">
      <dgm:prSet presAssocID="{0D3EF06F-CF81-45BE-B5D7-8882F644356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9185F9F-1104-4AAD-8239-C5C79478CB8C}" type="pres">
      <dgm:prSet presAssocID="{49815A46-C902-4490-A98F-C132D4C0D67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82054-7883-4BA0-9396-8E5C7F94ACF9}" type="pres">
      <dgm:prSet presAssocID="{D87100AA-3D6C-449B-BF32-D2BB87DA6FA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C9F7BB1-998A-4A66-B6A0-66E73DE5C11D}" type="pres">
      <dgm:prSet presAssocID="{D87100AA-3D6C-449B-BF32-D2BB87DA6FA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95DD944-D81E-450F-9C2C-F614765B1645}" type="pres">
      <dgm:prSet presAssocID="{B5647579-C436-4553-8933-4E70899221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9D968-A5D8-4BB5-BC42-ADBC0C2AA89E}" type="pres">
      <dgm:prSet presAssocID="{0DE192DC-55F5-47F8-883E-5C58058EA577}" presName="sibTrans" presStyleLbl="sibTrans2D1" presStyleIdx="2" presStyleCnt="3" custAng="5280995" custScaleX="48260" custScaleY="394900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73569F56-C733-47A5-9C5C-411B912F289C}" type="pres">
      <dgm:prSet presAssocID="{0DE192DC-55F5-47F8-883E-5C58058EA57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8F13416-9B88-4945-B057-FC3055846F17}" srcId="{F92DFB4D-27CA-49BD-9A32-012DF095ACFF}" destId="{49815A46-C902-4490-A98F-C132D4C0D678}" srcOrd="1" destOrd="0" parTransId="{8B9BEC09-AC82-4FF6-9AA2-7470CF0FBF38}" sibTransId="{D87100AA-3D6C-449B-BF32-D2BB87DA6FA0}"/>
    <dgm:cxn modelId="{F36FD68A-3727-4C61-A45F-68C49C737924}" type="presOf" srcId="{54A47ECA-BE98-470D-9E11-571AA82CC394}" destId="{97D98C29-B96F-4BD6-A1EF-CD538AEFD0E3}" srcOrd="0" destOrd="0" presId="urn:microsoft.com/office/officeart/2005/8/layout/cycle7"/>
    <dgm:cxn modelId="{5398C196-9435-409A-97E2-E8A9F8723133}" type="presOf" srcId="{D87100AA-3D6C-449B-BF32-D2BB87DA6FA0}" destId="{DC9F7BB1-998A-4A66-B6A0-66E73DE5C11D}" srcOrd="1" destOrd="0" presId="urn:microsoft.com/office/officeart/2005/8/layout/cycle7"/>
    <dgm:cxn modelId="{B7B523CA-B2C0-4877-8614-4DFD2B16EEC6}" srcId="{F92DFB4D-27CA-49BD-9A32-012DF095ACFF}" destId="{B5647579-C436-4553-8933-4E70899221C0}" srcOrd="2" destOrd="0" parTransId="{60ED4A6D-4907-469E-BEC3-3699805A8073}" sibTransId="{0DE192DC-55F5-47F8-883E-5C58058EA577}"/>
    <dgm:cxn modelId="{ADBC0F62-4432-4208-9501-D85A3F12F389}" srcId="{F92DFB4D-27CA-49BD-9A32-012DF095ACFF}" destId="{54A47ECA-BE98-470D-9E11-571AA82CC394}" srcOrd="0" destOrd="0" parTransId="{BD01AE3C-C1E7-4749-94E0-F1181AC9BD3C}" sibTransId="{0D3EF06F-CF81-45BE-B5D7-8882F644356D}"/>
    <dgm:cxn modelId="{11074CDC-5F98-4D93-B9D2-EF094A5F4E4C}" type="presOf" srcId="{0D3EF06F-CF81-45BE-B5D7-8882F644356D}" destId="{3017CE75-1CD0-4FEF-9379-40325CDE8619}" srcOrd="0" destOrd="0" presId="urn:microsoft.com/office/officeart/2005/8/layout/cycle7"/>
    <dgm:cxn modelId="{CC54C577-C834-40FB-8007-71C8E65A4CD7}" type="presOf" srcId="{B5647579-C436-4553-8933-4E70899221C0}" destId="{295DD944-D81E-450F-9C2C-F614765B1645}" srcOrd="0" destOrd="0" presId="urn:microsoft.com/office/officeart/2005/8/layout/cycle7"/>
    <dgm:cxn modelId="{35EB8180-D9CF-40DD-AE7D-4920AAEB750C}" type="presOf" srcId="{0DE192DC-55F5-47F8-883E-5C58058EA577}" destId="{73569F56-C733-47A5-9C5C-411B912F289C}" srcOrd="1" destOrd="0" presId="urn:microsoft.com/office/officeart/2005/8/layout/cycle7"/>
    <dgm:cxn modelId="{DAC5FA0A-B3B4-4FA0-87B4-DE5183287E74}" type="presOf" srcId="{0D3EF06F-CF81-45BE-B5D7-8882F644356D}" destId="{749BB67E-EE93-4436-94C3-A9F337A738EC}" srcOrd="1" destOrd="0" presId="urn:microsoft.com/office/officeart/2005/8/layout/cycle7"/>
    <dgm:cxn modelId="{F16F08CE-1500-4396-A6B6-F7A05B94DED0}" type="presOf" srcId="{F92DFB4D-27CA-49BD-9A32-012DF095ACFF}" destId="{457C28C3-2707-4A40-A37C-302D3EC60D74}" srcOrd="0" destOrd="0" presId="urn:microsoft.com/office/officeart/2005/8/layout/cycle7"/>
    <dgm:cxn modelId="{C258C7B7-ADA6-4CBB-AD15-92922D57B28C}" type="presOf" srcId="{D87100AA-3D6C-449B-BF32-D2BB87DA6FA0}" destId="{C5082054-7883-4BA0-9396-8E5C7F94ACF9}" srcOrd="0" destOrd="0" presId="urn:microsoft.com/office/officeart/2005/8/layout/cycle7"/>
    <dgm:cxn modelId="{9BECFC6E-75F4-4035-9F2E-BBD5CF7260ED}" type="presOf" srcId="{0DE192DC-55F5-47F8-883E-5C58058EA577}" destId="{7809D968-A5D8-4BB5-BC42-ADBC0C2AA89E}" srcOrd="0" destOrd="0" presId="urn:microsoft.com/office/officeart/2005/8/layout/cycle7"/>
    <dgm:cxn modelId="{82EDAF1E-BE73-4823-937B-05599622B6F6}" type="presOf" srcId="{49815A46-C902-4490-A98F-C132D4C0D678}" destId="{B9185F9F-1104-4AAD-8239-C5C79478CB8C}" srcOrd="0" destOrd="0" presId="urn:microsoft.com/office/officeart/2005/8/layout/cycle7"/>
    <dgm:cxn modelId="{B0E36032-F027-4FEC-BB0C-D8071378B849}" type="presParOf" srcId="{457C28C3-2707-4A40-A37C-302D3EC60D74}" destId="{97D98C29-B96F-4BD6-A1EF-CD538AEFD0E3}" srcOrd="0" destOrd="0" presId="urn:microsoft.com/office/officeart/2005/8/layout/cycle7"/>
    <dgm:cxn modelId="{806ACEE6-646A-4277-836C-7C1E20D19D42}" type="presParOf" srcId="{457C28C3-2707-4A40-A37C-302D3EC60D74}" destId="{3017CE75-1CD0-4FEF-9379-40325CDE8619}" srcOrd="1" destOrd="0" presId="urn:microsoft.com/office/officeart/2005/8/layout/cycle7"/>
    <dgm:cxn modelId="{5D20E5C3-4EA0-4746-A81F-6E3866ADED65}" type="presParOf" srcId="{3017CE75-1CD0-4FEF-9379-40325CDE8619}" destId="{749BB67E-EE93-4436-94C3-A9F337A738EC}" srcOrd="0" destOrd="0" presId="urn:microsoft.com/office/officeart/2005/8/layout/cycle7"/>
    <dgm:cxn modelId="{0C11A275-B517-458F-AC53-16378DD6B2D5}" type="presParOf" srcId="{457C28C3-2707-4A40-A37C-302D3EC60D74}" destId="{B9185F9F-1104-4AAD-8239-C5C79478CB8C}" srcOrd="2" destOrd="0" presId="urn:microsoft.com/office/officeart/2005/8/layout/cycle7"/>
    <dgm:cxn modelId="{4F507DF3-C0FD-49F0-BC98-52C921076C1E}" type="presParOf" srcId="{457C28C3-2707-4A40-A37C-302D3EC60D74}" destId="{C5082054-7883-4BA0-9396-8E5C7F94ACF9}" srcOrd="3" destOrd="0" presId="urn:microsoft.com/office/officeart/2005/8/layout/cycle7"/>
    <dgm:cxn modelId="{A2C8CB46-9A51-4602-ADBD-9F227978AC38}" type="presParOf" srcId="{C5082054-7883-4BA0-9396-8E5C7F94ACF9}" destId="{DC9F7BB1-998A-4A66-B6A0-66E73DE5C11D}" srcOrd="0" destOrd="0" presId="urn:microsoft.com/office/officeart/2005/8/layout/cycle7"/>
    <dgm:cxn modelId="{6BA85BCF-F139-48B1-8DB8-D5F4D93766C7}" type="presParOf" srcId="{457C28C3-2707-4A40-A37C-302D3EC60D74}" destId="{295DD944-D81E-450F-9C2C-F614765B1645}" srcOrd="4" destOrd="0" presId="urn:microsoft.com/office/officeart/2005/8/layout/cycle7"/>
    <dgm:cxn modelId="{DED3AC10-2C43-479D-B6EE-21E95883C9CC}" type="presParOf" srcId="{457C28C3-2707-4A40-A37C-302D3EC60D74}" destId="{7809D968-A5D8-4BB5-BC42-ADBC0C2AA89E}" srcOrd="5" destOrd="0" presId="urn:microsoft.com/office/officeart/2005/8/layout/cycle7"/>
    <dgm:cxn modelId="{65912C16-1B04-40BA-9565-30FD3F2F1DB2}" type="presParOf" srcId="{7809D968-A5D8-4BB5-BC42-ADBC0C2AA89E}" destId="{73569F56-C733-47A5-9C5C-411B912F289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0511C-295B-4C69-8BE7-1B389571A68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86E5BE-4D91-4318-9F9A-4CC920896827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РАЗВОЈНИ</a:t>
          </a:r>
          <a:endParaRPr lang="en-US" b="1" dirty="0">
            <a:solidFill>
              <a:srgbClr val="002060"/>
            </a:solidFill>
          </a:endParaRPr>
        </a:p>
      </dgm:t>
    </dgm:pt>
    <dgm:pt modelId="{AB904E00-B329-4CE2-9DE2-4687BA267C0A}" type="parTrans" cxnId="{269C6DAB-B142-4545-9023-7F2CEE86B4D8}">
      <dgm:prSet/>
      <dgm:spPr/>
      <dgm:t>
        <a:bodyPr/>
        <a:lstStyle/>
        <a:p>
          <a:endParaRPr lang="en-US"/>
        </a:p>
      </dgm:t>
    </dgm:pt>
    <dgm:pt modelId="{19908D45-3B29-46FC-84BD-5C09FAB94636}" type="sibTrans" cxnId="{269C6DAB-B142-4545-9023-7F2CEE86B4D8}">
      <dgm:prSet/>
      <dgm:spPr/>
      <dgm:t>
        <a:bodyPr/>
        <a:lstStyle/>
        <a:p>
          <a:endParaRPr lang="en-US"/>
        </a:p>
      </dgm:t>
    </dgm:pt>
    <dgm:pt modelId="{FBB9B7C4-B1C8-4597-9EF9-007584DE5D42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УЧЕНИЧКИ</a:t>
          </a:r>
          <a:endParaRPr lang="en-US" b="1" dirty="0">
            <a:solidFill>
              <a:srgbClr val="002060"/>
            </a:solidFill>
          </a:endParaRPr>
        </a:p>
      </dgm:t>
    </dgm:pt>
    <dgm:pt modelId="{9ECEF5F0-B289-4F9A-97E5-CC81B8AC4EAC}" type="parTrans" cxnId="{857E8884-B419-482D-A8AB-02FFB127958A}">
      <dgm:prSet/>
      <dgm:spPr/>
      <dgm:t>
        <a:bodyPr/>
        <a:lstStyle/>
        <a:p>
          <a:endParaRPr lang="en-US"/>
        </a:p>
      </dgm:t>
    </dgm:pt>
    <dgm:pt modelId="{A99DBBF7-4E85-4068-B1DF-AE34BC34283C}" type="sibTrans" cxnId="{857E8884-B419-482D-A8AB-02FFB127958A}">
      <dgm:prSet/>
      <dgm:spPr/>
      <dgm:t>
        <a:bodyPr/>
        <a:lstStyle/>
        <a:p>
          <a:endParaRPr lang="en-US"/>
        </a:p>
      </dgm:t>
    </dgm:pt>
    <dgm:pt modelId="{152542E3-EB0A-4B96-B421-85A708C417F2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ОДЕЉЕЊСКИ</a:t>
          </a:r>
          <a:endParaRPr lang="en-US" b="1" dirty="0">
            <a:solidFill>
              <a:srgbClr val="002060"/>
            </a:solidFill>
          </a:endParaRPr>
        </a:p>
      </dgm:t>
    </dgm:pt>
    <dgm:pt modelId="{E6636795-C1F5-41CE-87EA-397A32E4ABFE}" type="parTrans" cxnId="{FF93D410-0F70-4F65-AD88-5417B301DCF2}">
      <dgm:prSet/>
      <dgm:spPr/>
      <dgm:t>
        <a:bodyPr/>
        <a:lstStyle/>
        <a:p>
          <a:endParaRPr lang="en-US"/>
        </a:p>
      </dgm:t>
    </dgm:pt>
    <dgm:pt modelId="{11EE1C41-8F89-4B9F-B7BD-EC7D2F360B75}" type="sibTrans" cxnId="{FF93D410-0F70-4F65-AD88-5417B301DCF2}">
      <dgm:prSet/>
      <dgm:spPr/>
      <dgm:t>
        <a:bodyPr/>
        <a:lstStyle/>
        <a:p>
          <a:endParaRPr lang="en-US"/>
        </a:p>
      </dgm:t>
    </dgm:pt>
    <dgm:pt modelId="{CE69DF39-2F2F-4D8C-84BD-998CDA104A63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УЧИТЕЉСКИ</a:t>
          </a:r>
          <a:endParaRPr lang="en-US" b="1" dirty="0">
            <a:solidFill>
              <a:srgbClr val="002060"/>
            </a:solidFill>
          </a:endParaRPr>
        </a:p>
      </dgm:t>
    </dgm:pt>
    <dgm:pt modelId="{5CF13FD6-AC69-46FD-9C21-E933FD52AF13}" type="parTrans" cxnId="{D52A8BF6-B9E8-4939-8A01-DF13B17A3E79}">
      <dgm:prSet/>
      <dgm:spPr/>
      <dgm:t>
        <a:bodyPr/>
        <a:lstStyle/>
        <a:p>
          <a:endParaRPr lang="en-US"/>
        </a:p>
      </dgm:t>
    </dgm:pt>
    <dgm:pt modelId="{EF6E4C26-7A92-4734-B27D-03ED02013910}" type="sibTrans" cxnId="{D52A8BF6-B9E8-4939-8A01-DF13B17A3E79}">
      <dgm:prSet/>
      <dgm:spPr/>
      <dgm:t>
        <a:bodyPr/>
        <a:lstStyle/>
        <a:p>
          <a:endParaRPr lang="en-US"/>
        </a:p>
      </dgm:t>
    </dgm:pt>
    <dgm:pt modelId="{5F0D6114-6434-44B9-9377-164C1F55F7B8}" type="pres">
      <dgm:prSet presAssocID="{DE10511C-295B-4C69-8BE7-1B389571A6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E51A21-C526-4B8C-B587-68356414C650}" type="pres">
      <dgm:prSet presAssocID="{7D86E5BE-4D91-4318-9F9A-4CC920896827}" presName="hierRoot1" presStyleCnt="0">
        <dgm:presLayoutVars>
          <dgm:hierBranch val="init"/>
        </dgm:presLayoutVars>
      </dgm:prSet>
      <dgm:spPr/>
    </dgm:pt>
    <dgm:pt modelId="{8C65CE16-B5B6-4F32-A316-29580E7D1D22}" type="pres">
      <dgm:prSet presAssocID="{7D86E5BE-4D91-4318-9F9A-4CC920896827}" presName="rootComposite1" presStyleCnt="0"/>
      <dgm:spPr/>
    </dgm:pt>
    <dgm:pt modelId="{B87CB392-86A9-4C0D-93AC-514AA990F83F}" type="pres">
      <dgm:prSet presAssocID="{7D86E5BE-4D91-4318-9F9A-4CC92089682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836A24-FF32-41CA-8BC4-F19F4F495FE8}" type="pres">
      <dgm:prSet presAssocID="{7D86E5BE-4D91-4318-9F9A-4CC92089682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33951B1-03A7-4618-A586-B5559CA42875}" type="pres">
      <dgm:prSet presAssocID="{7D86E5BE-4D91-4318-9F9A-4CC920896827}" presName="hierChild2" presStyleCnt="0"/>
      <dgm:spPr/>
    </dgm:pt>
    <dgm:pt modelId="{C171E6D0-D71B-4021-B431-BF16E59129BA}" type="pres">
      <dgm:prSet presAssocID="{9ECEF5F0-B289-4F9A-97E5-CC81B8AC4EA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430B30F-D6D4-419F-A4DB-6A9D1254B57F}" type="pres">
      <dgm:prSet presAssocID="{FBB9B7C4-B1C8-4597-9EF9-007584DE5D42}" presName="hierRoot2" presStyleCnt="0">
        <dgm:presLayoutVars>
          <dgm:hierBranch val="init"/>
        </dgm:presLayoutVars>
      </dgm:prSet>
      <dgm:spPr/>
    </dgm:pt>
    <dgm:pt modelId="{E0656A68-871B-4E83-A056-9E7432EF1311}" type="pres">
      <dgm:prSet presAssocID="{FBB9B7C4-B1C8-4597-9EF9-007584DE5D42}" presName="rootComposite" presStyleCnt="0"/>
      <dgm:spPr/>
    </dgm:pt>
    <dgm:pt modelId="{BC6CEDB7-BE5C-4D08-B53E-1410B6CAD590}" type="pres">
      <dgm:prSet presAssocID="{FBB9B7C4-B1C8-4597-9EF9-007584DE5D4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49CBF-A327-4D88-A43E-257056D0CD30}" type="pres">
      <dgm:prSet presAssocID="{FBB9B7C4-B1C8-4597-9EF9-007584DE5D42}" presName="rootConnector" presStyleLbl="node2" presStyleIdx="0" presStyleCnt="3"/>
      <dgm:spPr/>
      <dgm:t>
        <a:bodyPr/>
        <a:lstStyle/>
        <a:p>
          <a:endParaRPr lang="en-US"/>
        </a:p>
      </dgm:t>
    </dgm:pt>
    <dgm:pt modelId="{7F935E6B-CC1F-4DD6-8C17-31A5653805F7}" type="pres">
      <dgm:prSet presAssocID="{FBB9B7C4-B1C8-4597-9EF9-007584DE5D42}" presName="hierChild4" presStyleCnt="0"/>
      <dgm:spPr/>
    </dgm:pt>
    <dgm:pt modelId="{6A39A6A2-8E0C-41CA-80A5-30CC8C9C4AA2}" type="pres">
      <dgm:prSet presAssocID="{FBB9B7C4-B1C8-4597-9EF9-007584DE5D42}" presName="hierChild5" presStyleCnt="0"/>
      <dgm:spPr/>
    </dgm:pt>
    <dgm:pt modelId="{50DFFF29-AB5E-45CD-8E23-D76848D690BC}" type="pres">
      <dgm:prSet presAssocID="{E6636795-C1F5-41CE-87EA-397A32E4ABF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11DD38E-65EE-4A08-8569-6C29A6117201}" type="pres">
      <dgm:prSet presAssocID="{152542E3-EB0A-4B96-B421-85A708C417F2}" presName="hierRoot2" presStyleCnt="0">
        <dgm:presLayoutVars>
          <dgm:hierBranch val="init"/>
        </dgm:presLayoutVars>
      </dgm:prSet>
      <dgm:spPr/>
    </dgm:pt>
    <dgm:pt modelId="{2E811AD2-8D0C-4E8A-A9D6-AF7A3B472563}" type="pres">
      <dgm:prSet presAssocID="{152542E3-EB0A-4B96-B421-85A708C417F2}" presName="rootComposite" presStyleCnt="0"/>
      <dgm:spPr/>
    </dgm:pt>
    <dgm:pt modelId="{8B260C0F-2C80-49EF-ADF3-C5F76BCC454F}" type="pres">
      <dgm:prSet presAssocID="{152542E3-EB0A-4B96-B421-85A708C417F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1872E6-4FCC-4BF8-9146-71840EF03E59}" type="pres">
      <dgm:prSet presAssocID="{152542E3-EB0A-4B96-B421-85A708C417F2}" presName="rootConnector" presStyleLbl="node2" presStyleIdx="1" presStyleCnt="3"/>
      <dgm:spPr/>
      <dgm:t>
        <a:bodyPr/>
        <a:lstStyle/>
        <a:p>
          <a:endParaRPr lang="en-US"/>
        </a:p>
      </dgm:t>
    </dgm:pt>
    <dgm:pt modelId="{5A4A74C2-A02B-4B5E-8FC6-8ADAACBFC2AE}" type="pres">
      <dgm:prSet presAssocID="{152542E3-EB0A-4B96-B421-85A708C417F2}" presName="hierChild4" presStyleCnt="0"/>
      <dgm:spPr/>
    </dgm:pt>
    <dgm:pt modelId="{09890280-A1DB-4B68-BF5A-42B7C8C804DE}" type="pres">
      <dgm:prSet presAssocID="{152542E3-EB0A-4B96-B421-85A708C417F2}" presName="hierChild5" presStyleCnt="0"/>
      <dgm:spPr/>
    </dgm:pt>
    <dgm:pt modelId="{D0A4F758-F322-4E5C-B4E0-0AEDE6C28C3B}" type="pres">
      <dgm:prSet presAssocID="{5CF13FD6-AC69-46FD-9C21-E933FD52AF1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C4676F8-F1C7-4AA2-92E8-2C1967ADB34F}" type="pres">
      <dgm:prSet presAssocID="{CE69DF39-2F2F-4D8C-84BD-998CDA104A63}" presName="hierRoot2" presStyleCnt="0">
        <dgm:presLayoutVars>
          <dgm:hierBranch val="init"/>
        </dgm:presLayoutVars>
      </dgm:prSet>
      <dgm:spPr/>
    </dgm:pt>
    <dgm:pt modelId="{151E0D12-D3B2-4447-8493-93201F2ADEC7}" type="pres">
      <dgm:prSet presAssocID="{CE69DF39-2F2F-4D8C-84BD-998CDA104A63}" presName="rootComposite" presStyleCnt="0"/>
      <dgm:spPr/>
    </dgm:pt>
    <dgm:pt modelId="{3EB8525C-52BF-4DFD-84E0-DBA3249A5EBD}" type="pres">
      <dgm:prSet presAssocID="{CE69DF39-2F2F-4D8C-84BD-998CDA104A63}" presName="rootText" presStyleLbl="node2" presStyleIdx="2" presStyleCnt="3" custLinFactNeighborX="2165" custLinFactNeighborY="-1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2AE1C-8454-44CB-8714-9543528FA0E6}" type="pres">
      <dgm:prSet presAssocID="{CE69DF39-2F2F-4D8C-84BD-998CDA104A63}" presName="rootConnector" presStyleLbl="node2" presStyleIdx="2" presStyleCnt="3"/>
      <dgm:spPr/>
      <dgm:t>
        <a:bodyPr/>
        <a:lstStyle/>
        <a:p>
          <a:endParaRPr lang="en-US"/>
        </a:p>
      </dgm:t>
    </dgm:pt>
    <dgm:pt modelId="{3CB92DF2-F350-43A3-9EEC-ECCA5B3BFD6B}" type="pres">
      <dgm:prSet presAssocID="{CE69DF39-2F2F-4D8C-84BD-998CDA104A63}" presName="hierChild4" presStyleCnt="0"/>
      <dgm:spPr/>
    </dgm:pt>
    <dgm:pt modelId="{058C9004-8ADD-4F02-821A-C7D8C537AF0E}" type="pres">
      <dgm:prSet presAssocID="{CE69DF39-2F2F-4D8C-84BD-998CDA104A63}" presName="hierChild5" presStyleCnt="0"/>
      <dgm:spPr/>
    </dgm:pt>
    <dgm:pt modelId="{9548A1D2-3B7B-412E-996C-FAD3A5AAB5D9}" type="pres">
      <dgm:prSet presAssocID="{7D86E5BE-4D91-4318-9F9A-4CC920896827}" presName="hierChild3" presStyleCnt="0"/>
      <dgm:spPr/>
    </dgm:pt>
  </dgm:ptLst>
  <dgm:cxnLst>
    <dgm:cxn modelId="{12D5E231-8AC9-4BCA-A303-CF56AA5E1159}" type="presOf" srcId="{DE10511C-295B-4C69-8BE7-1B389571A680}" destId="{5F0D6114-6434-44B9-9377-164C1F55F7B8}" srcOrd="0" destOrd="0" presId="urn:microsoft.com/office/officeart/2005/8/layout/orgChart1"/>
    <dgm:cxn modelId="{07D50B89-1FAD-4E29-9174-A5A1403FEEA5}" type="presOf" srcId="{CE69DF39-2F2F-4D8C-84BD-998CDA104A63}" destId="{3EB8525C-52BF-4DFD-84E0-DBA3249A5EBD}" srcOrd="0" destOrd="0" presId="urn:microsoft.com/office/officeart/2005/8/layout/orgChart1"/>
    <dgm:cxn modelId="{C4371316-E338-4A45-940C-A8D0785A97EC}" type="presOf" srcId="{E6636795-C1F5-41CE-87EA-397A32E4ABFE}" destId="{50DFFF29-AB5E-45CD-8E23-D76848D690BC}" srcOrd="0" destOrd="0" presId="urn:microsoft.com/office/officeart/2005/8/layout/orgChart1"/>
    <dgm:cxn modelId="{992608C7-DA48-4B02-9A73-F5A90806C89C}" type="presOf" srcId="{5CF13FD6-AC69-46FD-9C21-E933FD52AF13}" destId="{D0A4F758-F322-4E5C-B4E0-0AEDE6C28C3B}" srcOrd="0" destOrd="0" presId="urn:microsoft.com/office/officeart/2005/8/layout/orgChart1"/>
    <dgm:cxn modelId="{8401FA93-36A3-41CC-81A5-FEA74829CEC3}" type="presOf" srcId="{7D86E5BE-4D91-4318-9F9A-4CC920896827}" destId="{9B836A24-FF32-41CA-8BC4-F19F4F495FE8}" srcOrd="1" destOrd="0" presId="urn:microsoft.com/office/officeart/2005/8/layout/orgChart1"/>
    <dgm:cxn modelId="{269C6DAB-B142-4545-9023-7F2CEE86B4D8}" srcId="{DE10511C-295B-4C69-8BE7-1B389571A680}" destId="{7D86E5BE-4D91-4318-9F9A-4CC920896827}" srcOrd="0" destOrd="0" parTransId="{AB904E00-B329-4CE2-9DE2-4687BA267C0A}" sibTransId="{19908D45-3B29-46FC-84BD-5C09FAB94636}"/>
    <dgm:cxn modelId="{9050CBB5-7D59-49A5-A6C9-90825655BFE8}" type="presOf" srcId="{FBB9B7C4-B1C8-4597-9EF9-007584DE5D42}" destId="{BC6CEDB7-BE5C-4D08-B53E-1410B6CAD590}" srcOrd="0" destOrd="0" presId="urn:microsoft.com/office/officeart/2005/8/layout/orgChart1"/>
    <dgm:cxn modelId="{29E7A184-F1EE-4A6E-A938-BD6EB7902759}" type="presOf" srcId="{CE69DF39-2F2F-4D8C-84BD-998CDA104A63}" destId="{01F2AE1C-8454-44CB-8714-9543528FA0E6}" srcOrd="1" destOrd="0" presId="urn:microsoft.com/office/officeart/2005/8/layout/orgChart1"/>
    <dgm:cxn modelId="{D52A8BF6-B9E8-4939-8A01-DF13B17A3E79}" srcId="{7D86E5BE-4D91-4318-9F9A-4CC920896827}" destId="{CE69DF39-2F2F-4D8C-84BD-998CDA104A63}" srcOrd="2" destOrd="0" parTransId="{5CF13FD6-AC69-46FD-9C21-E933FD52AF13}" sibTransId="{EF6E4C26-7A92-4734-B27D-03ED02013910}"/>
    <dgm:cxn modelId="{FD7045C4-96BC-4B42-B7F4-C1E42D4EDD00}" type="presOf" srcId="{152542E3-EB0A-4B96-B421-85A708C417F2}" destId="{581872E6-4FCC-4BF8-9146-71840EF03E59}" srcOrd="1" destOrd="0" presId="urn:microsoft.com/office/officeart/2005/8/layout/orgChart1"/>
    <dgm:cxn modelId="{857E8884-B419-482D-A8AB-02FFB127958A}" srcId="{7D86E5BE-4D91-4318-9F9A-4CC920896827}" destId="{FBB9B7C4-B1C8-4597-9EF9-007584DE5D42}" srcOrd="0" destOrd="0" parTransId="{9ECEF5F0-B289-4F9A-97E5-CC81B8AC4EAC}" sibTransId="{A99DBBF7-4E85-4068-B1DF-AE34BC34283C}"/>
    <dgm:cxn modelId="{FF93D410-0F70-4F65-AD88-5417B301DCF2}" srcId="{7D86E5BE-4D91-4318-9F9A-4CC920896827}" destId="{152542E3-EB0A-4B96-B421-85A708C417F2}" srcOrd="1" destOrd="0" parTransId="{E6636795-C1F5-41CE-87EA-397A32E4ABFE}" sibTransId="{11EE1C41-8F89-4B9F-B7BD-EC7D2F360B75}"/>
    <dgm:cxn modelId="{56BBC394-05F1-4F1A-95D0-1AF05310765C}" type="presOf" srcId="{9ECEF5F0-B289-4F9A-97E5-CC81B8AC4EAC}" destId="{C171E6D0-D71B-4021-B431-BF16E59129BA}" srcOrd="0" destOrd="0" presId="urn:microsoft.com/office/officeart/2005/8/layout/orgChart1"/>
    <dgm:cxn modelId="{326825DE-D887-4351-AA94-42D052EE3F15}" type="presOf" srcId="{FBB9B7C4-B1C8-4597-9EF9-007584DE5D42}" destId="{B5549CBF-A327-4D88-A43E-257056D0CD30}" srcOrd="1" destOrd="0" presId="urn:microsoft.com/office/officeart/2005/8/layout/orgChart1"/>
    <dgm:cxn modelId="{CE264C32-8B3A-40D1-B7DE-5CD70A98A512}" type="presOf" srcId="{7D86E5BE-4D91-4318-9F9A-4CC920896827}" destId="{B87CB392-86A9-4C0D-93AC-514AA990F83F}" srcOrd="0" destOrd="0" presId="urn:microsoft.com/office/officeart/2005/8/layout/orgChart1"/>
    <dgm:cxn modelId="{F3C97323-8659-496E-8CBD-2DF2BFF21251}" type="presOf" srcId="{152542E3-EB0A-4B96-B421-85A708C417F2}" destId="{8B260C0F-2C80-49EF-ADF3-C5F76BCC454F}" srcOrd="0" destOrd="0" presId="urn:microsoft.com/office/officeart/2005/8/layout/orgChart1"/>
    <dgm:cxn modelId="{C7796601-0A74-49F1-8396-289FD616BB86}" type="presParOf" srcId="{5F0D6114-6434-44B9-9377-164C1F55F7B8}" destId="{C8E51A21-C526-4B8C-B587-68356414C650}" srcOrd="0" destOrd="0" presId="urn:microsoft.com/office/officeart/2005/8/layout/orgChart1"/>
    <dgm:cxn modelId="{1711E212-6AFD-4F0E-ADAF-9BD70F0A8995}" type="presParOf" srcId="{C8E51A21-C526-4B8C-B587-68356414C650}" destId="{8C65CE16-B5B6-4F32-A316-29580E7D1D22}" srcOrd="0" destOrd="0" presId="urn:microsoft.com/office/officeart/2005/8/layout/orgChart1"/>
    <dgm:cxn modelId="{72477DC1-778F-4BA5-9532-BC9A2CAF0049}" type="presParOf" srcId="{8C65CE16-B5B6-4F32-A316-29580E7D1D22}" destId="{B87CB392-86A9-4C0D-93AC-514AA990F83F}" srcOrd="0" destOrd="0" presId="urn:microsoft.com/office/officeart/2005/8/layout/orgChart1"/>
    <dgm:cxn modelId="{53F3140F-3E63-497F-A555-D61C50218F20}" type="presParOf" srcId="{8C65CE16-B5B6-4F32-A316-29580E7D1D22}" destId="{9B836A24-FF32-41CA-8BC4-F19F4F495FE8}" srcOrd="1" destOrd="0" presId="urn:microsoft.com/office/officeart/2005/8/layout/orgChart1"/>
    <dgm:cxn modelId="{FD5179B8-0CB8-4F09-85B1-D34BCE83776C}" type="presParOf" srcId="{C8E51A21-C526-4B8C-B587-68356414C650}" destId="{C33951B1-03A7-4618-A586-B5559CA42875}" srcOrd="1" destOrd="0" presId="urn:microsoft.com/office/officeart/2005/8/layout/orgChart1"/>
    <dgm:cxn modelId="{3526A245-0CFD-45CE-A992-3B3E084CC077}" type="presParOf" srcId="{C33951B1-03A7-4618-A586-B5559CA42875}" destId="{C171E6D0-D71B-4021-B431-BF16E59129BA}" srcOrd="0" destOrd="0" presId="urn:microsoft.com/office/officeart/2005/8/layout/orgChart1"/>
    <dgm:cxn modelId="{82D597D5-7548-4504-A110-96AA99ABD153}" type="presParOf" srcId="{C33951B1-03A7-4618-A586-B5559CA42875}" destId="{A430B30F-D6D4-419F-A4DB-6A9D1254B57F}" srcOrd="1" destOrd="0" presId="urn:microsoft.com/office/officeart/2005/8/layout/orgChart1"/>
    <dgm:cxn modelId="{F8C76C3C-FB2E-4A80-B08F-DBF9CB6F5CAD}" type="presParOf" srcId="{A430B30F-D6D4-419F-A4DB-6A9D1254B57F}" destId="{E0656A68-871B-4E83-A056-9E7432EF1311}" srcOrd="0" destOrd="0" presId="urn:microsoft.com/office/officeart/2005/8/layout/orgChart1"/>
    <dgm:cxn modelId="{EF690602-FDC5-4697-A111-769030A724F5}" type="presParOf" srcId="{E0656A68-871B-4E83-A056-9E7432EF1311}" destId="{BC6CEDB7-BE5C-4D08-B53E-1410B6CAD590}" srcOrd="0" destOrd="0" presId="urn:microsoft.com/office/officeart/2005/8/layout/orgChart1"/>
    <dgm:cxn modelId="{40F26F01-B309-48E1-ABA9-19895F26B7EC}" type="presParOf" srcId="{E0656A68-871B-4E83-A056-9E7432EF1311}" destId="{B5549CBF-A327-4D88-A43E-257056D0CD30}" srcOrd="1" destOrd="0" presId="urn:microsoft.com/office/officeart/2005/8/layout/orgChart1"/>
    <dgm:cxn modelId="{0B950E42-A204-40F5-92AC-A7FF72A58271}" type="presParOf" srcId="{A430B30F-D6D4-419F-A4DB-6A9D1254B57F}" destId="{7F935E6B-CC1F-4DD6-8C17-31A5653805F7}" srcOrd="1" destOrd="0" presId="urn:microsoft.com/office/officeart/2005/8/layout/orgChart1"/>
    <dgm:cxn modelId="{CAD34B64-3703-4DA8-9CBF-066407BDC491}" type="presParOf" srcId="{A430B30F-D6D4-419F-A4DB-6A9D1254B57F}" destId="{6A39A6A2-8E0C-41CA-80A5-30CC8C9C4AA2}" srcOrd="2" destOrd="0" presId="urn:microsoft.com/office/officeart/2005/8/layout/orgChart1"/>
    <dgm:cxn modelId="{50D431C4-CBCB-4E31-AE1B-7989EECE75F5}" type="presParOf" srcId="{C33951B1-03A7-4618-A586-B5559CA42875}" destId="{50DFFF29-AB5E-45CD-8E23-D76848D690BC}" srcOrd="2" destOrd="0" presId="urn:microsoft.com/office/officeart/2005/8/layout/orgChart1"/>
    <dgm:cxn modelId="{679C3139-06C7-4CAB-9847-8D91E60613EF}" type="presParOf" srcId="{C33951B1-03A7-4618-A586-B5559CA42875}" destId="{111DD38E-65EE-4A08-8569-6C29A6117201}" srcOrd="3" destOrd="0" presId="urn:microsoft.com/office/officeart/2005/8/layout/orgChart1"/>
    <dgm:cxn modelId="{3A05FD2F-9188-4342-9D22-BA6F7B164FC5}" type="presParOf" srcId="{111DD38E-65EE-4A08-8569-6C29A6117201}" destId="{2E811AD2-8D0C-4E8A-A9D6-AF7A3B472563}" srcOrd="0" destOrd="0" presId="urn:microsoft.com/office/officeart/2005/8/layout/orgChart1"/>
    <dgm:cxn modelId="{BE82BD71-C5CB-4085-A3ED-BBF2518A6249}" type="presParOf" srcId="{2E811AD2-8D0C-4E8A-A9D6-AF7A3B472563}" destId="{8B260C0F-2C80-49EF-ADF3-C5F76BCC454F}" srcOrd="0" destOrd="0" presId="urn:microsoft.com/office/officeart/2005/8/layout/orgChart1"/>
    <dgm:cxn modelId="{2A2E635C-B8C6-419E-9A73-D47B73FD30E5}" type="presParOf" srcId="{2E811AD2-8D0C-4E8A-A9D6-AF7A3B472563}" destId="{581872E6-4FCC-4BF8-9146-71840EF03E59}" srcOrd="1" destOrd="0" presId="urn:microsoft.com/office/officeart/2005/8/layout/orgChart1"/>
    <dgm:cxn modelId="{D64A3E40-A11D-423E-B2F6-4135419C2DCB}" type="presParOf" srcId="{111DD38E-65EE-4A08-8569-6C29A6117201}" destId="{5A4A74C2-A02B-4B5E-8FC6-8ADAACBFC2AE}" srcOrd="1" destOrd="0" presId="urn:microsoft.com/office/officeart/2005/8/layout/orgChart1"/>
    <dgm:cxn modelId="{F014F355-24CC-4EB7-B360-A6BBE703E137}" type="presParOf" srcId="{111DD38E-65EE-4A08-8569-6C29A6117201}" destId="{09890280-A1DB-4B68-BF5A-42B7C8C804DE}" srcOrd="2" destOrd="0" presId="urn:microsoft.com/office/officeart/2005/8/layout/orgChart1"/>
    <dgm:cxn modelId="{2F4CC815-15D3-4E9B-B834-19D019D4F3B0}" type="presParOf" srcId="{C33951B1-03A7-4618-A586-B5559CA42875}" destId="{D0A4F758-F322-4E5C-B4E0-0AEDE6C28C3B}" srcOrd="4" destOrd="0" presId="urn:microsoft.com/office/officeart/2005/8/layout/orgChart1"/>
    <dgm:cxn modelId="{30273102-95EC-4C6F-8BD4-A4F9070832AA}" type="presParOf" srcId="{C33951B1-03A7-4618-A586-B5559CA42875}" destId="{4C4676F8-F1C7-4AA2-92E8-2C1967ADB34F}" srcOrd="5" destOrd="0" presId="urn:microsoft.com/office/officeart/2005/8/layout/orgChart1"/>
    <dgm:cxn modelId="{A53E4B6D-4ED6-4FA5-8DF2-BE86D68C7A9F}" type="presParOf" srcId="{4C4676F8-F1C7-4AA2-92E8-2C1967ADB34F}" destId="{151E0D12-D3B2-4447-8493-93201F2ADEC7}" srcOrd="0" destOrd="0" presId="urn:microsoft.com/office/officeart/2005/8/layout/orgChart1"/>
    <dgm:cxn modelId="{09ACA77F-CCA3-4548-B8CF-5AB8AAA2D0E6}" type="presParOf" srcId="{151E0D12-D3B2-4447-8493-93201F2ADEC7}" destId="{3EB8525C-52BF-4DFD-84E0-DBA3249A5EBD}" srcOrd="0" destOrd="0" presId="urn:microsoft.com/office/officeart/2005/8/layout/orgChart1"/>
    <dgm:cxn modelId="{86142209-7145-48C5-B692-F88705F714C1}" type="presParOf" srcId="{151E0D12-D3B2-4447-8493-93201F2ADEC7}" destId="{01F2AE1C-8454-44CB-8714-9543528FA0E6}" srcOrd="1" destOrd="0" presId="urn:microsoft.com/office/officeart/2005/8/layout/orgChart1"/>
    <dgm:cxn modelId="{23FDEDA6-D2B3-4943-A614-3B8BBF9D4E01}" type="presParOf" srcId="{4C4676F8-F1C7-4AA2-92E8-2C1967ADB34F}" destId="{3CB92DF2-F350-43A3-9EEC-ECCA5B3BFD6B}" srcOrd="1" destOrd="0" presId="urn:microsoft.com/office/officeart/2005/8/layout/orgChart1"/>
    <dgm:cxn modelId="{52990225-34EE-4C25-97E2-02FBF93E95AF}" type="presParOf" srcId="{4C4676F8-F1C7-4AA2-92E8-2C1967ADB34F}" destId="{058C9004-8ADD-4F02-821A-C7D8C537AF0E}" srcOrd="2" destOrd="0" presId="urn:microsoft.com/office/officeart/2005/8/layout/orgChart1"/>
    <dgm:cxn modelId="{85F4AA34-25B9-4644-8076-91C4F461D3B2}" type="presParOf" srcId="{C8E51A21-C526-4B8C-B587-68356414C650}" destId="{9548A1D2-3B7B-412E-996C-FAD3A5AAB5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98C29-B96F-4BD6-A1EF-CD538AEFD0E3}">
      <dsp:nvSpPr>
        <dsp:cNvPr id="0" name=""/>
        <dsp:cNvSpPr/>
      </dsp:nvSpPr>
      <dsp:spPr>
        <a:xfrm>
          <a:off x="1765012" y="0"/>
          <a:ext cx="1854472" cy="927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b="1" kern="1200" dirty="0" smtClean="0">
              <a:solidFill>
                <a:srgbClr val="002060"/>
              </a:solidFill>
            </a:rPr>
            <a:t>портфолио</a:t>
          </a:r>
          <a:endParaRPr lang="en-US" sz="1700" b="1" kern="1200" dirty="0">
            <a:solidFill>
              <a:srgbClr val="002060"/>
            </a:solidFill>
          </a:endParaRPr>
        </a:p>
      </dsp:txBody>
      <dsp:txXfrm>
        <a:off x="1792170" y="27158"/>
        <a:ext cx="1800156" cy="872920"/>
      </dsp:txXfrm>
    </dsp:sp>
    <dsp:sp modelId="{3017CE75-1CD0-4FEF-9379-40325CDE8619}">
      <dsp:nvSpPr>
        <dsp:cNvPr id="0" name=""/>
        <dsp:cNvSpPr/>
      </dsp:nvSpPr>
      <dsp:spPr>
        <a:xfrm rot="19841115">
          <a:off x="3199381" y="1144618"/>
          <a:ext cx="529790" cy="129114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358318" y="1402847"/>
        <a:ext cx="211916" cy="774685"/>
      </dsp:txXfrm>
    </dsp:sp>
    <dsp:sp modelId="{B9185F9F-1104-4AAD-8239-C5C79478CB8C}">
      <dsp:nvSpPr>
        <dsp:cNvPr id="0" name=""/>
        <dsp:cNvSpPr/>
      </dsp:nvSpPr>
      <dsp:spPr>
        <a:xfrm>
          <a:off x="3309067" y="2653143"/>
          <a:ext cx="1854472" cy="927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b="1" kern="1200" dirty="0" smtClean="0">
              <a:solidFill>
                <a:srgbClr val="002060"/>
              </a:solidFill>
            </a:rPr>
            <a:t>електронски</a:t>
          </a:r>
          <a:endParaRPr lang="en-US" sz="1700" b="1" kern="1200" dirty="0">
            <a:solidFill>
              <a:srgbClr val="002060"/>
            </a:solidFill>
          </a:endParaRPr>
        </a:p>
      </dsp:txBody>
      <dsp:txXfrm>
        <a:off x="3336225" y="2680301"/>
        <a:ext cx="1800156" cy="872920"/>
      </dsp:txXfrm>
    </dsp:sp>
    <dsp:sp modelId="{C5082054-7883-4BA0-9396-8E5C7F94ACF9}">
      <dsp:nvSpPr>
        <dsp:cNvPr id="0" name=""/>
        <dsp:cNvSpPr/>
      </dsp:nvSpPr>
      <dsp:spPr>
        <a:xfrm rot="10800000">
          <a:off x="2221925" y="2954495"/>
          <a:ext cx="966348" cy="324532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319285" y="3019401"/>
        <a:ext cx="771628" cy="194720"/>
      </dsp:txXfrm>
    </dsp:sp>
    <dsp:sp modelId="{295DD944-D81E-450F-9C2C-F614765B1645}">
      <dsp:nvSpPr>
        <dsp:cNvPr id="0" name=""/>
        <dsp:cNvSpPr/>
      </dsp:nvSpPr>
      <dsp:spPr>
        <a:xfrm>
          <a:off x="246659" y="2653143"/>
          <a:ext cx="1854472" cy="927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b="1" kern="1200" dirty="0" smtClean="0">
              <a:solidFill>
                <a:srgbClr val="002060"/>
              </a:solidFill>
            </a:rPr>
            <a:t>на папиру</a:t>
          </a:r>
          <a:endParaRPr lang="en-US" sz="1700" b="1" kern="1200" dirty="0">
            <a:solidFill>
              <a:srgbClr val="002060"/>
            </a:solidFill>
          </a:endParaRPr>
        </a:p>
      </dsp:txBody>
      <dsp:txXfrm>
        <a:off x="273817" y="2680301"/>
        <a:ext cx="1800156" cy="872920"/>
      </dsp:txXfrm>
    </dsp:sp>
    <dsp:sp modelId="{7809D968-A5D8-4BB5-BC42-ADBC0C2AA89E}">
      <dsp:nvSpPr>
        <dsp:cNvPr id="0" name=""/>
        <dsp:cNvSpPr/>
      </dsp:nvSpPr>
      <dsp:spPr>
        <a:xfrm rot="1667905">
          <a:off x="1699892" y="1149400"/>
          <a:ext cx="466359" cy="128157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839800" y="1405716"/>
        <a:ext cx="186543" cy="768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4F758-F322-4E5C-B4E0-0AEDE6C28C3B}">
      <dsp:nvSpPr>
        <dsp:cNvPr id="0" name=""/>
        <dsp:cNvSpPr/>
      </dsp:nvSpPr>
      <dsp:spPr>
        <a:xfrm>
          <a:off x="3562350" y="1807732"/>
          <a:ext cx="2520867" cy="42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78"/>
              </a:lnTo>
              <a:lnTo>
                <a:pt x="2520867" y="205578"/>
              </a:lnTo>
              <a:lnTo>
                <a:pt x="2520867" y="4242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FFF29-AB5E-45CD-8E23-D76848D690BC}">
      <dsp:nvSpPr>
        <dsp:cNvPr id="0" name=""/>
        <dsp:cNvSpPr/>
      </dsp:nvSpPr>
      <dsp:spPr>
        <a:xfrm>
          <a:off x="3516630" y="1807732"/>
          <a:ext cx="91440" cy="4374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4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1E6D0-D71B-4021-B431-BF16E59129BA}">
      <dsp:nvSpPr>
        <dsp:cNvPr id="0" name=""/>
        <dsp:cNvSpPr/>
      </dsp:nvSpPr>
      <dsp:spPr>
        <a:xfrm>
          <a:off x="1041961" y="1807732"/>
          <a:ext cx="2520388" cy="437422"/>
        </a:xfrm>
        <a:custGeom>
          <a:avLst/>
          <a:gdLst/>
          <a:ahLst/>
          <a:cxnLst/>
          <a:rect l="0" t="0" r="0" b="0"/>
          <a:pathLst>
            <a:path>
              <a:moveTo>
                <a:pt x="2520388" y="0"/>
              </a:moveTo>
              <a:lnTo>
                <a:pt x="2520388" y="218711"/>
              </a:lnTo>
              <a:lnTo>
                <a:pt x="0" y="218711"/>
              </a:lnTo>
              <a:lnTo>
                <a:pt x="0" y="4374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CB392-86A9-4C0D-93AC-514AA990F83F}">
      <dsp:nvSpPr>
        <dsp:cNvPr id="0" name=""/>
        <dsp:cNvSpPr/>
      </dsp:nvSpPr>
      <dsp:spPr>
        <a:xfrm>
          <a:off x="2520867" y="766249"/>
          <a:ext cx="2082965" cy="1041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rgbClr val="002060"/>
              </a:solidFill>
            </a:rPr>
            <a:t>РАЗВОЈНИ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520867" y="766249"/>
        <a:ext cx="2082965" cy="1041482"/>
      </dsp:txXfrm>
    </dsp:sp>
    <dsp:sp modelId="{BC6CEDB7-BE5C-4D08-B53E-1410B6CAD590}">
      <dsp:nvSpPr>
        <dsp:cNvPr id="0" name=""/>
        <dsp:cNvSpPr/>
      </dsp:nvSpPr>
      <dsp:spPr>
        <a:xfrm>
          <a:off x="478" y="2245155"/>
          <a:ext cx="2082965" cy="1041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rgbClr val="002060"/>
              </a:solidFill>
            </a:rPr>
            <a:t>УЧЕНИЧКИ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478" y="2245155"/>
        <a:ext cx="2082965" cy="1041482"/>
      </dsp:txXfrm>
    </dsp:sp>
    <dsp:sp modelId="{8B260C0F-2C80-49EF-ADF3-C5F76BCC454F}">
      <dsp:nvSpPr>
        <dsp:cNvPr id="0" name=""/>
        <dsp:cNvSpPr/>
      </dsp:nvSpPr>
      <dsp:spPr>
        <a:xfrm>
          <a:off x="2520867" y="2245155"/>
          <a:ext cx="2082965" cy="1041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rgbClr val="002060"/>
              </a:solidFill>
            </a:rPr>
            <a:t>ОДЕЉЕЊСКИ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520867" y="2245155"/>
        <a:ext cx="2082965" cy="1041482"/>
      </dsp:txXfrm>
    </dsp:sp>
    <dsp:sp modelId="{3EB8525C-52BF-4DFD-84E0-DBA3249A5EBD}">
      <dsp:nvSpPr>
        <dsp:cNvPr id="0" name=""/>
        <dsp:cNvSpPr/>
      </dsp:nvSpPr>
      <dsp:spPr>
        <a:xfrm>
          <a:off x="5041734" y="2232022"/>
          <a:ext cx="2082965" cy="1041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rgbClr val="002060"/>
              </a:solidFill>
            </a:rPr>
            <a:t>УЧИТЕЉСКИ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5041734" y="2232022"/>
        <a:ext cx="2082965" cy="1041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9C9B-1978-4FCE-B58B-EDC3EF4287F9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6A89A-4A8E-4894-B432-32CA23B6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4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b="1" i="1" smtClean="0"/>
              <a:t>ш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6A89A-4A8E-4894-B432-32CA23B6E3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2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6A89A-4A8E-4894-B432-32CA23B6E3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4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AB66-C867-45DE-92C8-5BDF4906AD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BEA9-7B2C-4F9B-AD49-C6AF5163FC00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117180" cy="1470025"/>
          </a:xfrm>
        </p:spPr>
        <p:txBody>
          <a:bodyPr/>
          <a:lstStyle/>
          <a:p>
            <a:pPr algn="ctr"/>
            <a:r>
              <a:rPr lang="sr-Cyrl-RS" sz="6600" b="1" dirty="0" smtClean="0">
                <a:solidFill>
                  <a:srgbClr val="002060"/>
                </a:solidFill>
                <a:effectLst>
                  <a:innerShdw blurRad="63500" dist="50800" dir="10800000">
                    <a:srgbClr val="FF0000">
                      <a:alpha val="50000"/>
                    </a:srgbClr>
                  </a:innerShdw>
                </a:effectLst>
              </a:rPr>
              <a:t>ПОРТФОЛИО</a:t>
            </a:r>
            <a:endParaRPr lang="en-US" sz="6000" b="1" dirty="0">
              <a:solidFill>
                <a:srgbClr val="002060"/>
              </a:solidFill>
              <a:effectLst>
                <a:innerShdw blurRad="63500" dist="50800" dir="10800000">
                  <a:srgbClr val="FF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886200"/>
            <a:ext cx="7117180" cy="1752600"/>
          </a:xfrm>
        </p:spPr>
        <p:txBody>
          <a:bodyPr>
            <a:normAutofit/>
          </a:bodyPr>
          <a:lstStyle/>
          <a:p>
            <a:pPr algn="r"/>
            <a:r>
              <a:rPr lang="sr-Cyrl-RS" dirty="0" smtClean="0">
                <a:solidFill>
                  <a:schemeClr val="bg1"/>
                </a:solidFill>
              </a:rPr>
              <a:t>ТЕОРЕТСКО ПРЕДАВАЊЕ:</a:t>
            </a:r>
          </a:p>
          <a:p>
            <a:pPr algn="r"/>
            <a:r>
              <a:rPr lang="sr-Cyrl-RS" dirty="0" smtClean="0">
                <a:solidFill>
                  <a:schemeClr val="bg1"/>
                </a:solidFill>
              </a:rPr>
              <a:t>Учитељ Ненад Стојановић</a:t>
            </a:r>
          </a:p>
          <a:p>
            <a:pPr algn="r"/>
            <a:r>
              <a:rPr lang="sr-Cyrl-RS" dirty="0" smtClean="0">
                <a:solidFill>
                  <a:schemeClr val="bg1"/>
                </a:solidFill>
              </a:rPr>
              <a:t>ОШ „Јован Курсула“ Варварин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1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САДРЖАЈ ДЕЧЈЕГ ПОРТФОЛИА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Лични подаци о ученику (име и презиме, надимак, датум рођења, разред, школа, место...)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Породица (основни подаци о ужој породици)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Интересовања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Информације о ваннаставним активностима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Информације о изборним предметима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Креативни рад ученика ( ликовни и литерарни радови ученика, фотографије...)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Учешћа на такмичењима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Занимљиви часови из угла ученика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Оцене ученика ( по предметима)...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7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ОДЕЉЕЊСКИ ПОРТФОЛИО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Одељењски портфолио представља личну карту одељења. Из њега се може видети како се формира и расте један ђачки колектив, које су му јаке стране и на који начин се слабе стране колектива могу превазићи и побољшати. Он нам пружа слику о односима у одељењу и даје могућност да лакше планирамо будући рад. Истовремено, он је збирка одељењских успеха, учешћа на различитим манифестацијама у школи и ван ње... 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Одељењски портфолио је трајна успомена учитељу на једну генерацију, али и добра основа да из генерације у генерацију унапређује свој рад.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САДРЖАЈ ОДЕЉЕЊСКОГ ПОРТФОЛИА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305800" cy="4051437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Опште информације о одељењу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Мото и лого одељења, као и УГОВОР ученика одељења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План активности за текућу школску годину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Наставници и ученици одељења (фотографије или цртежи)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Документи о учешћу ученика на манифестацијама у школи и ван ње ( такмичења, приредбе, смотре, акције...)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Праћење физичког развоја ученика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Рођендани ученика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Социјална карта одељења и социограми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Инвентарни тестови и други тестови по предметима, са одговарајућим АТ шемама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Прилози ( посете родитеља школи, посете учитеља родитељском дому ученика...)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0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УЧИТЕЉСКИ ПОРТФОЛИО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Учитељски портфолио одсликава одређене аспекте учитељевог рада и служи за личну промоцију учитеља и његовог професионалног развоја.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Уколико се на коректан начин одради, учитељски портфолио представља добар основ за евалуацију, али још више за самоевалуацију, тј. за сагледавање сопствених јаких страна, али и оног дела професионалне личности који треба надграђивати. С тим у вези, он је солидна основа за планирање будућег стручног усавршавања учитеља.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1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САДРЖАЈ УЧИТЕЉСКОГ ПОРТФОЛИА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Радна биографија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Стручно усавршавање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Годишњи лични план професионалног развоја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Извештај о стручном усавршавању и напредовању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Лична професионална орјентација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Самопроцена ефеката рада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Спољашња процена ефеката рада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Прилози ( календар ОВР-а за текућу школску годину, Општи стандарди постигнућа, правилници, решења, планови...)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Протокол за самопроцену ОВР-а учитеља)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0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47800"/>
            <a:ext cx="7125112" cy="4876800"/>
          </a:xfrm>
        </p:spPr>
        <p:txBody>
          <a:bodyPr>
            <a:normAutofit fontScale="85000" lnSpcReduction="20000"/>
          </a:bodyPr>
          <a:lstStyle/>
          <a:p>
            <a:r>
              <a:rPr lang="sr-Cyrl-RS" sz="1900" dirty="0">
                <a:solidFill>
                  <a:srgbClr val="002060"/>
                </a:solidFill>
              </a:rPr>
              <a:t>Портфолио нуди нове перспективе.</a:t>
            </a:r>
          </a:p>
          <a:p>
            <a:r>
              <a:rPr lang="sr-Cyrl-RS" sz="1900" dirty="0">
                <a:solidFill>
                  <a:srgbClr val="002060"/>
                </a:solidFill>
              </a:rPr>
              <a:t>Начин на који се образовање пружа, идентификује и процењује, у основи мења односе између ученика, наставе и учитеља.</a:t>
            </a:r>
          </a:p>
          <a:p>
            <a:r>
              <a:rPr lang="sr-Cyrl-RS" sz="1900" dirty="0">
                <a:solidFill>
                  <a:srgbClr val="002060"/>
                </a:solidFill>
              </a:rPr>
              <a:t>Портфолио нуди знатно одступање од парадигме учења, јер постоје документовани докази о учениковом </a:t>
            </a:r>
            <a:r>
              <a:rPr lang="sr-Cyrl-RS" sz="1900" dirty="0" smtClean="0">
                <a:solidFill>
                  <a:srgbClr val="002060"/>
                </a:solidFill>
              </a:rPr>
              <a:t>раду.</a:t>
            </a:r>
          </a:p>
          <a:p>
            <a:r>
              <a:rPr lang="sr-Cyrl-RS" sz="1900" dirty="0" smtClean="0">
                <a:solidFill>
                  <a:srgbClr val="002060"/>
                </a:solidFill>
              </a:rPr>
              <a:t>Портфолио отвара могућности за иновативне облике рада, које не поседује традиционална настава.</a:t>
            </a:r>
          </a:p>
          <a:p>
            <a:r>
              <a:rPr lang="sr-Cyrl-RS" sz="1900" dirty="0" smtClean="0">
                <a:solidFill>
                  <a:srgbClr val="002060"/>
                </a:solidFill>
              </a:rPr>
              <a:t>Сам портфолио није увек метод евалуације, али јесте прво средство за прикупљање доказа и за документовање урађеног.</a:t>
            </a:r>
          </a:p>
          <a:p>
            <a:r>
              <a:rPr lang="sr-Cyrl-RS" sz="1900" dirty="0" smtClean="0">
                <a:solidFill>
                  <a:srgbClr val="002060"/>
                </a:solidFill>
              </a:rPr>
              <a:t>У портфолиу се промене обично развијају и обрађују током дужег временског периода.</a:t>
            </a:r>
          </a:p>
          <a:p>
            <a:r>
              <a:rPr lang="sr-Cyrl-RS" sz="1900" dirty="0" smtClean="0">
                <a:solidFill>
                  <a:srgbClr val="002060"/>
                </a:solidFill>
              </a:rPr>
              <a:t>У савременим образовним системима портфолио је присан начин сарадње ученика, учитеља, родитеља и школе.</a:t>
            </a:r>
          </a:p>
          <a:p>
            <a:r>
              <a:rPr lang="sr-Cyrl-RS" sz="1900" dirty="0" smtClean="0">
                <a:solidFill>
                  <a:srgbClr val="002060"/>
                </a:solidFill>
              </a:rPr>
              <a:t>Портфолио доприноси развоју неопходних вештина у савременом животу, самосталном учењу и орјентисаном раду.</a:t>
            </a:r>
            <a:endParaRPr lang="sr-Cyrl-RS" sz="19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НЕКА ПИТАЊА ЗА КРАЈ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Да ли нам је потрбан портфолио?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Зашто га израђујемо?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Да ли је то још једна наметнута идеја, која представља чисто губљење времена и непотребно трошење ресурса појединца и школе?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Да ли је портфолио неопходност у савременој настави?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Колико нам портфолио помаже, а колико односи времена и да ли то утиче на квалитет наставе?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Колико кошта израда портфолиа и да ли материјални положај родитеља и школа, у овом тренутку, дозвољавају такав „луксуз“?</a:t>
            </a:r>
          </a:p>
        </p:txBody>
      </p:sp>
    </p:spTree>
    <p:extLst>
      <p:ext uri="{BB962C8B-B14F-4D97-AF65-F5344CB8AC3E}">
        <p14:creationId xmlns:p14="http://schemas.microsoft.com/office/powerpoint/2010/main" val="384368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ОДГОВОРИ СЕ НАЛАЗЕ У ВАШИМ: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>
                <a:solidFill>
                  <a:srgbClr val="002060"/>
                </a:solidFill>
              </a:rPr>
              <a:t>ПРОМИШЉАЊИМА , 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>
                <a:solidFill>
                  <a:srgbClr val="002060"/>
                </a:solidFill>
              </a:rPr>
              <a:t>РАЗМЕНИ МИШЉЕЊА , 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>
                <a:solidFill>
                  <a:srgbClr val="002060"/>
                </a:solidFill>
              </a:rPr>
              <a:t>САМОПРЕИСПИТИВАЊИМА,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>
                <a:solidFill>
                  <a:srgbClr val="002060"/>
                </a:solidFill>
              </a:rPr>
              <a:t>ПОТРЕБИ ЗА НЕПРЕКИДНИМ УСАВРШАВАЊЕМ...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4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Литература: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sasaucha.wordpres.com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uciteljicaljilja.wordpres.com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www.vaspitacka.edu.rs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Садржај: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Шта је портфолио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Врсте </a:t>
            </a:r>
            <a:r>
              <a:rPr lang="sr-Cyrl-RS" sz="2400" dirty="0" smtClean="0">
                <a:solidFill>
                  <a:srgbClr val="002060"/>
                </a:solidFill>
              </a:rPr>
              <a:t>портфолиа</a:t>
            </a:r>
            <a:endParaRPr lang="sr-Cyrl-RS" sz="2400" dirty="0" smtClean="0">
              <a:solidFill>
                <a:srgbClr val="002060"/>
              </a:solidFill>
            </a:endParaRPr>
          </a:p>
          <a:p>
            <a:r>
              <a:rPr lang="sr-Cyrl-RS" sz="2400" dirty="0" smtClean="0">
                <a:solidFill>
                  <a:srgbClr val="002060"/>
                </a:solidFill>
              </a:rPr>
              <a:t>Дечији портфолио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Одељењски портфолио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Учитељски портфолио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Закључак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Нека питања за крај</a:t>
            </a:r>
          </a:p>
        </p:txBody>
      </p:sp>
    </p:spTree>
    <p:extLst>
      <p:ext uri="{BB962C8B-B14F-4D97-AF65-F5344CB8AC3E}">
        <p14:creationId xmlns:p14="http://schemas.microsoft.com/office/powerpoint/2010/main" val="130685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ШТА ЈЕ ПОРТФОЛИО?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Потиче од француске речи </a:t>
            </a: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portfeulle</a:t>
            </a:r>
            <a:r>
              <a:rPr lang="sr-Cyrl-RS" sz="2000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sr-Cyrl-RS" sz="2000" dirty="0" smtClean="0">
                <a:solidFill>
                  <a:srgbClr val="002060"/>
                </a:solidFill>
              </a:rPr>
              <a:t>што значи: новчаник, торба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sr-Cyrl-RS" sz="2000" dirty="0" smtClean="0">
                <a:solidFill>
                  <a:srgbClr val="002060"/>
                </a:solidFill>
              </a:rPr>
              <a:t>хартија од вредности...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У васпитно- образовној пракси, за учитеља вредности представљају дечји продукти, материјали, добијени подаци о деци и њиховим родитељима у процесу учења и развоја. Кад је у питању лични, учитељски портфолио, то су сви они подаци који се односе на професионални рад и развој учитеља.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Укратко, портфолио је добар начин чувања података о деци, одељењу и о учитељу.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8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ВРСТЕ ПОРТФОЛИА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9" y="1676401"/>
            <a:ext cx="6534355" cy="990600"/>
          </a:xfrm>
        </p:spPr>
        <p:txBody>
          <a:bodyPr/>
          <a:lstStyle/>
          <a:p>
            <a:pPr marL="0" indent="0">
              <a:buNone/>
            </a:pPr>
            <a:r>
              <a:rPr lang="sr-Cyrl-RS" sz="2000" dirty="0" smtClean="0">
                <a:solidFill>
                  <a:srgbClr val="002060"/>
                </a:solidFill>
              </a:rPr>
              <a:t>Према начину вођења:</a:t>
            </a:r>
          </a:p>
          <a:p>
            <a:endParaRPr lang="sr-Cyrl-R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 4">
            <a:hlinkClick r:id="" action="ppaction://noaction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3301902758"/>
              </p:ext>
            </p:extLst>
          </p:nvPr>
        </p:nvGraphicFramePr>
        <p:xfrm>
          <a:off x="1752600" y="2362200"/>
          <a:ext cx="5410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9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533401"/>
            <a:ext cx="7125112" cy="5325398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Када је реч о портфолиу који се води на папиру (свеске, регистри...), он треба да буде лична креација учитеља, уз поштовање основних смерница и принципа.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Електронски портфолио је нешто теже направити, али га је касније лакше водити и ажурирати. За формирање електронског портфолиа потребна је солидна информатичка писменост, тј. Познавање креирања, уређења и ажурирања сајта. Погодан је због доступности преко ИНТЕРНЕТА, 24 сата дневно (деци, родитељима, другим наставницима...). Уједно, смањују се трошкови ( фасцикле, регистратори, копирање, израда фотографија...), а и подиже се информатичка писменост ученика.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РАЗВОЈНИ ПОРТФОЛИО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32714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52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Сваки портфолио треба да буде развојни, тј. </a:t>
            </a:r>
            <a:r>
              <a:rPr lang="sr-Cyrl-RS" dirty="0">
                <a:solidFill>
                  <a:srgbClr val="002060"/>
                </a:solidFill>
              </a:rPr>
              <a:t>д</a:t>
            </a:r>
            <a:r>
              <a:rPr lang="sr-Cyrl-RS" dirty="0" smtClean="0">
                <a:solidFill>
                  <a:srgbClr val="002060"/>
                </a:solidFill>
              </a:rPr>
              <a:t>а:</a:t>
            </a:r>
          </a:p>
          <a:p>
            <a:pPr marL="0" indent="0"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документује напредовање и развој ( детета, одељења, учитеља);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представља збирку различитих материјала, насталих у једном периоду живота (детета, одељења, учитеља);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мења се онако како се мења субјекат;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фокусиран је на квалитет, а не на квантитет;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„живи“ је документ и добра основа за евалуацију и самоевалуацију.  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3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990601"/>
            <a:ext cx="7125112" cy="5181600"/>
          </a:xfrm>
        </p:spPr>
        <p:txBody>
          <a:bodyPr>
            <a:no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Питања која треба промишљати при креирању развојног портфолиа.</a:t>
            </a:r>
          </a:p>
          <a:p>
            <a:endParaRPr lang="sr-Cyrl-RS" sz="20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solidFill>
                  <a:srgbClr val="002060"/>
                </a:solidFill>
              </a:rPr>
              <a:t>Да ли материјали демонстрирају и/или документују оно што смо хтели да нагласимо?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solidFill>
                  <a:srgbClr val="002060"/>
                </a:solidFill>
              </a:rPr>
              <a:t>Да ли су материјали у вези са сврхом портфолиа и шта је сврха портфолиа?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solidFill>
                  <a:srgbClr val="002060"/>
                </a:solidFill>
              </a:rPr>
              <a:t>Да ли материјали употпуњују вредности развоја (детета, одељења, учитеља)?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solidFill>
                  <a:srgbClr val="002060"/>
                </a:solidFill>
              </a:rPr>
              <a:t>Да ли материјали гарантују поверљивост појединих података у оној мери у којој треба да се обезбеди професионална дискреција?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4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ДЕЧИЈИ ПОРТФОЛИО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000" dirty="0" smtClean="0">
                <a:solidFill>
                  <a:srgbClr val="002060"/>
                </a:solidFill>
              </a:rPr>
              <a:t>Дечији портфолио је презентација детета у свакодневном животу у школи, на једноставан и уважавајући начин. Усмерен је на „запис“ догађаја, искустава, нових вештина и стечених знања... Из њега одрасли могу да „читају причу о дететовом животу“. 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С друге стране, дечији портфолио остаје неизбрисив траг и успомена детету. То дете једном постаје одрасла особа и своје детињство сагледава из перспективе одраслих, а самим тим је и на добром путу, да сутрадан боље разуме своје дете.</a:t>
            </a:r>
          </a:p>
          <a:p>
            <a:r>
              <a:rPr lang="sr-Cyrl-RS" sz="2000" dirty="0" smtClean="0">
                <a:solidFill>
                  <a:srgbClr val="002060"/>
                </a:solidFill>
              </a:rPr>
              <a:t>Сваки дечији портфолио је уникат.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262</TotalTime>
  <Words>1092</Words>
  <Application>Microsoft Office PowerPoint</Application>
  <PresentationFormat>On-screen Show (4:3)</PresentationFormat>
  <Paragraphs>112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Summer</vt:lpstr>
      <vt:lpstr>ПОРТФОЛИО</vt:lpstr>
      <vt:lpstr>Садржај:</vt:lpstr>
      <vt:lpstr>ШТА ЈЕ ПОРТФОЛИО?</vt:lpstr>
      <vt:lpstr>ВРСТЕ ПОРТФОЛИА</vt:lpstr>
      <vt:lpstr> </vt:lpstr>
      <vt:lpstr>РАЗВОЈНИ ПОРТФОЛИО</vt:lpstr>
      <vt:lpstr>PowerPoint Presentation</vt:lpstr>
      <vt:lpstr>PowerPoint Presentation</vt:lpstr>
      <vt:lpstr>ДЕЧИЈИ ПОРТФОЛИО </vt:lpstr>
      <vt:lpstr>САДРЖАЈ ДЕЧЈЕГ ПОРТФОЛИА</vt:lpstr>
      <vt:lpstr>ОДЕЉЕЊСКИ ПОРТФОЛИО</vt:lpstr>
      <vt:lpstr>САДРЖАЈ ОДЕЉЕЊСКОГ ПОРТФОЛИА</vt:lpstr>
      <vt:lpstr>УЧИТЕЉСКИ ПОРТФОЛИО</vt:lpstr>
      <vt:lpstr>САДРЖАЈ УЧИТЕЉСКОГ ПОРТФОЛИА</vt:lpstr>
      <vt:lpstr>ЗАКЉУЧАК</vt:lpstr>
      <vt:lpstr>НЕКА ПИТАЊА ЗА КРАЈ</vt:lpstr>
      <vt:lpstr>PowerPoint Presentation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Korisnik</dc:creator>
  <cp:lastModifiedBy>Korisnik</cp:lastModifiedBy>
  <cp:revision>31</cp:revision>
  <dcterms:created xsi:type="dcterms:W3CDTF">2013-10-09T13:08:49Z</dcterms:created>
  <dcterms:modified xsi:type="dcterms:W3CDTF">2013-10-22T14:47:49Z</dcterms:modified>
</cp:coreProperties>
</file>