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3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6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3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8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3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1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9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4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5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3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6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6CB2F-9A14-43CA-AD11-28CCB2503D6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390BC-A4AA-4E14-8AFA-0BC9AC67B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3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210" y="154191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PTICE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95519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21" y="1959133"/>
            <a:ext cx="4080665" cy="272044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373" y="2045195"/>
            <a:ext cx="4146473" cy="276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9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73654" y="2721049"/>
            <a:ext cx="10515600" cy="1325563"/>
          </a:xfrm>
        </p:spPr>
        <p:txBody>
          <a:bodyPr>
            <a:noAutofit/>
          </a:bodyPr>
          <a:lstStyle/>
          <a:p>
            <a:r>
              <a:rPr lang="sr-Latn-RS" sz="9600" dirty="0" smtClean="0"/>
              <a:t>               </a:t>
            </a:r>
            <a:r>
              <a:rPr lang="sr-Latn-RS" sz="9600" b="1" dirty="0" smtClean="0"/>
              <a:t>KRAJ</a:t>
            </a:r>
            <a:endParaRPr lang="en-US" sz="9600" b="1" dirty="0"/>
          </a:p>
        </p:txBody>
      </p:sp>
      <p:sp>
        <p:nvSpPr>
          <p:cNvPr id="4" name="Pravougaonik 3"/>
          <p:cNvSpPr/>
          <p:nvPr/>
        </p:nvSpPr>
        <p:spPr>
          <a:xfrm>
            <a:off x="247426" y="5699777"/>
            <a:ext cx="140898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 smtClean="0"/>
              <a:t>    </a:t>
            </a:r>
            <a:r>
              <a:rPr lang="en-US" sz="2400" dirty="0" smtClean="0"/>
              <a:t>    </a:t>
            </a:r>
            <a:r>
              <a:rPr lang="sr-Latn-RS" sz="2400" dirty="0" smtClean="0"/>
              <a:t>                 </a:t>
            </a:r>
            <a:r>
              <a:rPr lang="en-US" sz="2400" dirty="0" smtClean="0"/>
              <a:t>  </a:t>
            </a:r>
            <a:r>
              <a:rPr lang="en-US" sz="2400" dirty="0" err="1" smtClean="0"/>
              <a:t>Dusan</a:t>
            </a:r>
            <a:r>
              <a:rPr lang="en-US" sz="2400" dirty="0"/>
              <a:t> </a:t>
            </a:r>
            <a:r>
              <a:rPr lang="sr-Latn-RS" sz="2400" dirty="0" smtClean="0"/>
              <a:t>Branković</a:t>
            </a:r>
            <a:r>
              <a:rPr lang="en-US" sz="2400" dirty="0" smtClean="0"/>
              <a:t>,Andrea </a:t>
            </a:r>
            <a:r>
              <a:rPr lang="sr-Latn-RS" sz="2400" dirty="0"/>
              <a:t>I</a:t>
            </a:r>
            <a:r>
              <a:rPr lang="en-US" sz="2400" dirty="0" smtClean="0"/>
              <a:t>li</a:t>
            </a:r>
            <a:r>
              <a:rPr lang="sr-Latn-RS" sz="2400" dirty="0" err="1" smtClean="0"/>
              <a:t>ć,Teodora</a:t>
            </a:r>
            <a:r>
              <a:rPr lang="sr-Latn-RS" sz="2400" dirty="0" smtClean="0"/>
              <a:t> </a:t>
            </a:r>
            <a:r>
              <a:rPr lang="sr-Latn-RS" sz="2400" dirty="0" err="1" smtClean="0"/>
              <a:t>Cvetković,Luka</a:t>
            </a:r>
            <a:r>
              <a:rPr lang="sr-Latn-RS" sz="2400" dirty="0" smtClean="0"/>
              <a:t> Stefanović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29285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795169" y="580913"/>
            <a:ext cx="10515600" cy="5649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Ptice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veličini</a:t>
            </a:r>
            <a:r>
              <a:rPr lang="en-US" dirty="0" smtClean="0"/>
              <a:t> </a:t>
            </a:r>
            <a:r>
              <a:rPr lang="en-US" dirty="0" err="1" smtClean="0"/>
              <a:t>variraju</a:t>
            </a:r>
            <a:r>
              <a:rPr lang="en-US" dirty="0" smtClean="0"/>
              <a:t> od </a:t>
            </a:r>
            <a:r>
              <a:rPr lang="en-US" dirty="0" err="1" smtClean="0"/>
              <a:t>sitnih</a:t>
            </a:r>
            <a:r>
              <a:rPr lang="en-US" dirty="0" smtClean="0"/>
              <a:t> </a:t>
            </a:r>
            <a:r>
              <a:rPr lang="en-US" dirty="0" err="1" smtClean="0"/>
              <a:t>kol</a:t>
            </a:r>
            <a:r>
              <a:rPr lang="sr-Latn-RS" dirty="0" err="1" smtClean="0"/>
              <a:t>ibrija</a:t>
            </a:r>
            <a:r>
              <a:rPr lang="en-US" dirty="0" smtClean="0"/>
              <a:t> do </a:t>
            </a:r>
            <a:r>
              <a:rPr lang="en-US" dirty="0" err="1" smtClean="0"/>
              <a:t>krupnih</a:t>
            </a:r>
            <a:r>
              <a:rPr lang="en-US" dirty="0" smtClean="0"/>
              <a:t> </a:t>
            </a:r>
            <a:r>
              <a:rPr lang="en-US" dirty="0" err="1" smtClean="0"/>
              <a:t>nojeva</a:t>
            </a:r>
            <a:r>
              <a:rPr lang="en-US" dirty="0" smtClean="0"/>
              <a:t>.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9 </a:t>
            </a:r>
            <a:r>
              <a:rPr lang="en-US" dirty="0" err="1" smtClean="0"/>
              <a:t>i</a:t>
            </a:r>
            <a:r>
              <a:rPr lang="en-US" dirty="0" smtClean="0"/>
              <a:t> 10 </a:t>
            </a:r>
            <a:r>
              <a:rPr lang="en-US" dirty="0" err="1" smtClean="0"/>
              <a:t>hiljada</a:t>
            </a:r>
            <a:r>
              <a:rPr lang="en-US" dirty="0" smtClean="0"/>
              <a:t> </a:t>
            </a:r>
            <a:r>
              <a:rPr lang="en-US" dirty="0" err="1" smtClean="0"/>
              <a:t>poznatih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ptica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najraznovrsniji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klasa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en-US" dirty="0" smtClean="0"/>
              <a:t> </a:t>
            </a:r>
            <a:r>
              <a:rPr lang="en-US" dirty="0" err="1" smtClean="0"/>
              <a:t>kopnenim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sr-Latn-RS" dirty="0" err="1" smtClean="0"/>
              <a:t>čmenjacima</a:t>
            </a:r>
            <a:r>
              <a:rPr lang="en-US" dirty="0" smtClean="0"/>
              <a:t>. 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D</a:t>
            </a:r>
            <a:r>
              <a:rPr lang="en-US" dirty="0" err="1" smtClean="0"/>
              <a:t>anašnje</a:t>
            </a:r>
            <a:r>
              <a:rPr lang="en-US" dirty="0" smtClean="0"/>
              <a:t> </a:t>
            </a:r>
            <a:r>
              <a:rPr lang="en-US" dirty="0" err="1" smtClean="0"/>
              <a:t>ptice</a:t>
            </a:r>
            <a:r>
              <a:rPr lang="en-US" dirty="0" smtClean="0"/>
              <a:t> </a:t>
            </a:r>
            <a:r>
              <a:rPr lang="en-US" dirty="0" err="1" smtClean="0"/>
              <a:t>odlikuju</a:t>
            </a:r>
            <a:r>
              <a:rPr lang="en-US" dirty="0" smtClean="0"/>
              <a:t> </a:t>
            </a:r>
            <a:r>
              <a:rPr lang="en-US" dirty="0" err="1" smtClean="0"/>
              <a:t>perje</a:t>
            </a:r>
            <a:r>
              <a:rPr lang="en-US" dirty="0" smtClean="0"/>
              <a:t>, </a:t>
            </a:r>
            <a:r>
              <a:rPr lang="en-US" dirty="0" err="1" smtClean="0"/>
              <a:t>kljun</a:t>
            </a:r>
            <a:r>
              <a:rPr lang="en-US" dirty="0" smtClean="0"/>
              <a:t> bez </a:t>
            </a:r>
            <a:r>
              <a:rPr lang="en-US" dirty="0" err="1" smtClean="0"/>
              <a:t>zuba</a:t>
            </a:r>
            <a:r>
              <a:rPr lang="en-US" dirty="0" smtClean="0"/>
              <a:t>, </a:t>
            </a:r>
            <a:r>
              <a:rPr lang="en-US" dirty="0" err="1" smtClean="0"/>
              <a:t>polaganje</a:t>
            </a:r>
            <a:r>
              <a:rPr lang="en-US" dirty="0" smtClean="0"/>
              <a:t> </a:t>
            </a:r>
            <a:r>
              <a:rPr lang="en-US" dirty="0" err="1" smtClean="0"/>
              <a:t>jaja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čvrstom</a:t>
            </a:r>
            <a:r>
              <a:rPr lang="en-US" dirty="0" smtClean="0"/>
              <a:t> </a:t>
            </a:r>
            <a:r>
              <a:rPr lang="en-US" dirty="0" err="1" smtClean="0"/>
              <a:t>ljuskom</a:t>
            </a:r>
            <a:r>
              <a:rPr lang="en-US" dirty="0" smtClean="0"/>
              <a:t>, </a:t>
            </a:r>
            <a:r>
              <a:rPr lang="en-US" dirty="0" err="1" smtClean="0"/>
              <a:t>srce</a:t>
            </a:r>
            <a:r>
              <a:rPr lang="en-US" dirty="0" smtClean="0"/>
              <a:t> s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komore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pretkomore</a:t>
            </a:r>
            <a:r>
              <a:rPr lang="en-US" dirty="0" smtClean="0"/>
              <a:t>. </a:t>
            </a:r>
            <a:r>
              <a:rPr lang="en-US" dirty="0" err="1" smtClean="0"/>
              <a:t>Mnoge</a:t>
            </a:r>
            <a:r>
              <a:rPr lang="en-US" dirty="0" smtClean="0"/>
              <a:t> </a:t>
            </a:r>
            <a:r>
              <a:rPr lang="en-US" dirty="0" err="1" smtClean="0"/>
              <a:t>ptice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prednje</a:t>
            </a:r>
            <a:r>
              <a:rPr lang="en-US" dirty="0" smtClean="0"/>
              <a:t> </a:t>
            </a:r>
            <a:r>
              <a:rPr lang="en-US" dirty="0" err="1" smtClean="0"/>
              <a:t>udove</a:t>
            </a:r>
            <a:r>
              <a:rPr lang="en-US" dirty="0" smtClean="0"/>
              <a:t> </a:t>
            </a:r>
            <a:r>
              <a:rPr lang="en-US" dirty="0" err="1" smtClean="0"/>
              <a:t>razvijene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krila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leteti</a:t>
            </a:r>
            <a:r>
              <a:rPr lang="sr-Latn-R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Mnoge</a:t>
            </a:r>
            <a:r>
              <a:rPr lang="en-US" dirty="0" smtClean="0"/>
              <a:t> </a:t>
            </a:r>
            <a:r>
              <a:rPr lang="en-US" dirty="0" err="1" smtClean="0"/>
              <a:t>ptičje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svake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kreću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selidbe</a:t>
            </a:r>
            <a:r>
              <a:rPr lang="en-US" dirty="0" smtClean="0"/>
              <a:t> u </a:t>
            </a:r>
            <a:r>
              <a:rPr lang="en-US" dirty="0" err="1" smtClean="0"/>
              <a:t>udaljene</a:t>
            </a:r>
            <a:r>
              <a:rPr lang="en-US" dirty="0" smtClean="0"/>
              <a:t> </a:t>
            </a:r>
            <a:r>
              <a:rPr lang="en-US" dirty="0" err="1" smtClean="0"/>
              <a:t>krajeve</a:t>
            </a:r>
            <a:r>
              <a:rPr lang="en-US" dirty="0" smtClean="0"/>
              <a:t>, a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preduzima</a:t>
            </a:r>
            <a:r>
              <a:rPr lang="en-US" dirty="0" smtClean="0"/>
              <a:t> </a:t>
            </a:r>
            <a:r>
              <a:rPr lang="en-US" dirty="0" err="1" smtClean="0"/>
              <a:t>migracije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kraće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regularne</a:t>
            </a:r>
            <a:r>
              <a:rPr lang="en-US" dirty="0" smtClean="0"/>
              <a:t>. </a:t>
            </a:r>
            <a:r>
              <a:rPr lang="en-US" dirty="0" err="1" smtClean="0"/>
              <a:t>Ptice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životinje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komuniciraju</a:t>
            </a:r>
            <a:r>
              <a:rPr lang="en-US" dirty="0" smtClean="0"/>
              <a:t> </a:t>
            </a:r>
            <a:r>
              <a:rPr lang="en-US" dirty="0" err="1" smtClean="0"/>
              <a:t>vizualnim</a:t>
            </a:r>
            <a:r>
              <a:rPr lang="en-US" dirty="0" smtClean="0"/>
              <a:t> </a:t>
            </a:r>
            <a:r>
              <a:rPr lang="en-US" dirty="0" err="1" smtClean="0"/>
              <a:t>signalima</a:t>
            </a:r>
            <a:r>
              <a:rPr lang="en-US" dirty="0" smtClean="0"/>
              <a:t>, </a:t>
            </a:r>
            <a:r>
              <a:rPr lang="en-US" dirty="0" err="1" smtClean="0"/>
              <a:t>glasovnim</a:t>
            </a:r>
            <a:r>
              <a:rPr lang="en-US" dirty="0" smtClean="0"/>
              <a:t> </a:t>
            </a:r>
            <a:r>
              <a:rPr lang="en-US" dirty="0" err="1" smtClean="0"/>
              <a:t>pozivima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pevanjem</a:t>
            </a:r>
            <a:r>
              <a:rPr lang="en-US" dirty="0" smtClean="0"/>
              <a:t>, </a:t>
            </a:r>
            <a:r>
              <a:rPr lang="en-US" dirty="0" err="1" smtClean="0"/>
              <a:t>učestvuju</a:t>
            </a:r>
            <a:r>
              <a:rPr lang="en-US" dirty="0" smtClean="0"/>
              <a:t> u </a:t>
            </a:r>
            <a:r>
              <a:rPr lang="en-US" dirty="0" err="1" smtClean="0"/>
              <a:t>društvenom</a:t>
            </a:r>
            <a:r>
              <a:rPr lang="en-US" dirty="0" smtClean="0"/>
              <a:t> </a:t>
            </a:r>
            <a:r>
              <a:rPr lang="en-US" dirty="0" err="1" smtClean="0"/>
              <a:t>ponašanju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 smtClean="0"/>
              <a:t>zajednički</a:t>
            </a:r>
            <a:r>
              <a:rPr lang="en-US" dirty="0" smtClean="0"/>
              <a:t> </a:t>
            </a:r>
            <a:r>
              <a:rPr lang="en-US" dirty="0" err="1" smtClean="0"/>
              <a:t>lov</a:t>
            </a:r>
            <a:r>
              <a:rPr lang="en-US" dirty="0" smtClean="0"/>
              <a:t>, </a:t>
            </a:r>
            <a:r>
              <a:rPr lang="en-US" dirty="0" err="1" smtClean="0"/>
              <a:t>pomoć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odgajanju</a:t>
            </a:r>
            <a:r>
              <a:rPr lang="en-US" dirty="0" smtClean="0"/>
              <a:t> </a:t>
            </a:r>
            <a:r>
              <a:rPr lang="en-US" dirty="0" err="1" smtClean="0"/>
              <a:t>podmlatka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r>
              <a:rPr lang="en-US" dirty="0" smtClean="0"/>
              <a:t> </a:t>
            </a:r>
            <a:r>
              <a:rPr lang="en-US" dirty="0" err="1" smtClean="0"/>
              <a:t>karakteristično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jato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78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Čaplje</a:t>
            </a:r>
            <a:endParaRPr lang="en-US" b="1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83225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Čaplje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familija</a:t>
            </a:r>
            <a:r>
              <a:rPr lang="en-US" dirty="0" smtClean="0"/>
              <a:t> </a:t>
            </a:r>
            <a:r>
              <a:rPr lang="en-US" dirty="0" err="1" smtClean="0"/>
              <a:t>ptica</a:t>
            </a:r>
            <a:r>
              <a:rPr lang="en-US" dirty="0" smtClean="0"/>
              <a:t> </a:t>
            </a:r>
            <a:r>
              <a:rPr lang="en-US" dirty="0" err="1" smtClean="0"/>
              <a:t>rodarica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17 </a:t>
            </a:r>
            <a:r>
              <a:rPr lang="en-US" dirty="0" err="1" smtClean="0"/>
              <a:t>rodova</a:t>
            </a:r>
            <a:r>
              <a:rPr lang="en-US" dirty="0" smtClean="0"/>
              <a:t>. </a:t>
            </a:r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 smtClean="0"/>
              <a:t>rodova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familije</a:t>
            </a:r>
            <a:r>
              <a:rPr lang="en-US" dirty="0" smtClean="0"/>
              <a:t>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 smtClean="0"/>
              <a:t>naziv</a:t>
            </a:r>
            <a:r>
              <a:rPr lang="en-US" dirty="0" smtClean="0"/>
              <a:t> </a:t>
            </a:r>
            <a:r>
              <a:rPr lang="en-US" dirty="0" err="1" smtClean="0"/>
              <a:t>čaplja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izuzetaka</a:t>
            </a:r>
            <a:r>
              <a:rPr lang="en-US" dirty="0" smtClean="0"/>
              <a:t> </a:t>
            </a:r>
            <a:r>
              <a:rPr lang="en-US" dirty="0" err="1" smtClean="0"/>
              <a:t>poput</a:t>
            </a:r>
            <a:r>
              <a:rPr lang="en-US" dirty="0" smtClean="0"/>
              <a:t> </a:t>
            </a:r>
            <a:r>
              <a:rPr lang="en-US" dirty="0" err="1" smtClean="0"/>
              <a:t>gakova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bukavaca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39895"/>
            <a:ext cx="4773706" cy="3437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28396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err="1" smtClean="0"/>
              <a:t>Plovuše</a:t>
            </a:r>
            <a:endParaRPr lang="en-US" b="1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Plovuše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guščarice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red </a:t>
            </a:r>
            <a:r>
              <a:rPr lang="en-US" dirty="0" err="1" smtClean="0"/>
              <a:t>ptica</a:t>
            </a:r>
            <a:r>
              <a:rPr lang="en-US" dirty="0" smtClean="0"/>
              <a:t> </a:t>
            </a:r>
            <a:r>
              <a:rPr lang="en-US" dirty="0" err="1" smtClean="0"/>
              <a:t>srednje</a:t>
            </a:r>
            <a:r>
              <a:rPr lang="en-US" dirty="0" smtClean="0"/>
              <a:t> </a:t>
            </a:r>
            <a:r>
              <a:rPr lang="en-US" dirty="0" err="1" smtClean="0"/>
              <a:t>veličine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krupnijih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. Red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150 </a:t>
            </a:r>
            <a:r>
              <a:rPr lang="en-US" dirty="0" err="1" smtClean="0"/>
              <a:t>vrsta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životu</a:t>
            </a:r>
            <a:r>
              <a:rPr lang="en-US" dirty="0" smtClean="0"/>
              <a:t> </a:t>
            </a:r>
            <a:r>
              <a:rPr lang="en-US" dirty="0" err="1" smtClean="0"/>
              <a:t>vezane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vodu</a:t>
            </a:r>
            <a:r>
              <a:rPr lang="en-US" dirty="0" smtClean="0"/>
              <a:t>.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sadrži</a:t>
            </a:r>
            <a:r>
              <a:rPr lang="en-US" dirty="0" smtClean="0"/>
              <a:t>,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ostalih</a:t>
            </a:r>
            <a:r>
              <a:rPr lang="en-US" dirty="0" smtClean="0"/>
              <a:t>, </a:t>
            </a:r>
            <a:r>
              <a:rPr lang="en-US" dirty="0" err="1" smtClean="0"/>
              <a:t>ptice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u </a:t>
            </a:r>
            <a:r>
              <a:rPr lang="en-US" dirty="0" err="1" smtClean="0"/>
              <a:t>svakodnevnom</a:t>
            </a:r>
            <a:r>
              <a:rPr lang="en-US" dirty="0" smtClean="0"/>
              <a:t> </a:t>
            </a:r>
            <a:r>
              <a:rPr lang="en-US" dirty="0" err="1" smtClean="0"/>
              <a:t>jeziku</a:t>
            </a:r>
            <a:r>
              <a:rPr lang="en-US" dirty="0" smtClean="0"/>
              <a:t> </a:t>
            </a:r>
            <a:r>
              <a:rPr lang="en-US" dirty="0" err="1" smtClean="0"/>
              <a:t>nazivamo</a:t>
            </a:r>
            <a:r>
              <a:rPr lang="en-US" dirty="0" smtClean="0"/>
              <a:t> </a:t>
            </a:r>
            <a:r>
              <a:rPr lang="en-US" dirty="0" err="1" smtClean="0"/>
              <a:t>guske</a:t>
            </a:r>
            <a:r>
              <a:rPr lang="en-US" dirty="0" smtClean="0"/>
              <a:t>, </a:t>
            </a:r>
            <a:r>
              <a:rPr lang="en-US" dirty="0" err="1" smtClean="0"/>
              <a:t>patke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labudovi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46505"/>
            <a:ext cx="3127337" cy="234550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456" y="3550217"/>
            <a:ext cx="3262561" cy="244179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438" y="3646505"/>
            <a:ext cx="3518255" cy="234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5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Ždralovi</a:t>
            </a:r>
            <a:endParaRPr lang="en-US" b="1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Ždralovi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red </a:t>
            </a:r>
            <a:r>
              <a:rPr lang="en-US" dirty="0" err="1" smtClean="0"/>
              <a:t>ptica</a:t>
            </a:r>
            <a:r>
              <a:rPr lang="en-US" dirty="0" smtClean="0"/>
              <a:t>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pripada</a:t>
            </a:r>
            <a:r>
              <a:rPr lang="en-U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živih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izumrlih</a:t>
            </a:r>
            <a:r>
              <a:rPr lang="en-US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.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pripadaju</a:t>
            </a:r>
            <a:r>
              <a:rPr lang="en-US" dirty="0" smtClean="0"/>
              <a:t>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redu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morfološki</a:t>
            </a:r>
            <a:r>
              <a:rPr lang="en-US" dirty="0" smtClean="0"/>
              <a:t> </a:t>
            </a:r>
            <a:r>
              <a:rPr lang="en-US" dirty="0" err="1" smtClean="0"/>
              <a:t>raznovrsne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geografski</a:t>
            </a:r>
            <a:r>
              <a:rPr lang="en-US" dirty="0" smtClean="0"/>
              <a:t> </a:t>
            </a:r>
            <a:r>
              <a:rPr lang="en-US" dirty="0" err="1" smtClean="0"/>
              <a:t>široko</a:t>
            </a:r>
            <a:r>
              <a:rPr lang="en-US" dirty="0" smtClean="0"/>
              <a:t> </a:t>
            </a:r>
            <a:r>
              <a:rPr lang="en-US" dirty="0" err="1" smtClean="0"/>
              <a:t>rasprostranjene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dirty="0" err="1" smtClean="0"/>
              <a:t>grupu</a:t>
            </a:r>
            <a:r>
              <a:rPr lang="en-US" dirty="0" smtClean="0"/>
              <a:t> se </a:t>
            </a:r>
            <a:r>
              <a:rPr lang="en-US" dirty="0" err="1" smtClean="0"/>
              <a:t>tradicionalno</a:t>
            </a:r>
            <a:r>
              <a:rPr lang="en-US" dirty="0" smtClean="0"/>
              <a:t> </a:t>
            </a:r>
            <a:r>
              <a:rPr lang="en-US" dirty="0" err="1" smtClean="0"/>
              <a:t>ubraja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močvarnih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kopnenih</a:t>
            </a:r>
            <a:r>
              <a:rPr lang="en-US" dirty="0" smtClean="0"/>
              <a:t> </a:t>
            </a:r>
            <a:r>
              <a:rPr lang="en-US" dirty="0" err="1" smtClean="0"/>
              <a:t>ptičijih</a:t>
            </a:r>
            <a:r>
              <a:rPr lang="en-US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spada</a:t>
            </a:r>
            <a:r>
              <a:rPr lang="en-US" dirty="0" smtClean="0"/>
              <a:t> 14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velikih</a:t>
            </a:r>
            <a:r>
              <a:rPr lang="en-US" dirty="0" smtClean="0"/>
              <a:t> </a:t>
            </a:r>
            <a:r>
              <a:rPr lang="en-US" dirty="0" err="1" smtClean="0"/>
              <a:t>ždralova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145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manjih</a:t>
            </a:r>
            <a:r>
              <a:rPr lang="en-US" dirty="0" smtClean="0"/>
              <a:t> </a:t>
            </a:r>
            <a:r>
              <a:rPr lang="en-US" dirty="0" err="1" smtClean="0"/>
              <a:t>barskih</a:t>
            </a:r>
            <a:r>
              <a:rPr lang="en-US" dirty="0" smtClean="0"/>
              <a:t> </a:t>
            </a:r>
            <a:r>
              <a:rPr lang="en-US" dirty="0" err="1" smtClean="0"/>
              <a:t>koka</a:t>
            </a:r>
            <a:r>
              <a:rPr lang="en-US" dirty="0" smtClean="0"/>
              <a:t> (</a:t>
            </a:r>
            <a:r>
              <a:rPr lang="en-US" dirty="0" err="1" smtClean="0"/>
              <a:t>Rallidae</a:t>
            </a:r>
            <a:r>
              <a:rPr lang="en-US" dirty="0" smtClean="0"/>
              <a:t>). Ove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r>
              <a:rPr lang="en-US" dirty="0" smtClean="0"/>
              <a:t> se </a:t>
            </a:r>
            <a:r>
              <a:rPr lang="en-US" dirty="0" err="1" smtClean="0"/>
              <a:t>smatraju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tipične</a:t>
            </a:r>
            <a:r>
              <a:rPr lang="en-US" dirty="0" smtClean="0"/>
              <a:t> 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redu</a:t>
            </a:r>
            <a:r>
              <a:rPr lang="en-US" dirty="0" smtClean="0"/>
              <a:t>. </a:t>
            </a:r>
            <a:r>
              <a:rPr lang="en-US" dirty="0" err="1" smtClean="0"/>
              <a:t>Desetak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 od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do tri </a:t>
            </a:r>
            <a:r>
              <a:rPr lang="en-US" dirty="0" err="1" smtClean="0"/>
              <a:t>vrste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ubrajaju</a:t>
            </a:r>
            <a:r>
              <a:rPr lang="en-US" dirty="0" smtClean="0"/>
              <a:t> u </a:t>
            </a:r>
            <a:r>
              <a:rPr lang="en-US" dirty="0" err="1" smtClean="0"/>
              <a:t>ždralove</a:t>
            </a:r>
            <a:r>
              <a:rPr lang="en-US" dirty="0" smtClean="0"/>
              <a:t>,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netipične</a:t>
            </a:r>
            <a:r>
              <a:rPr lang="en-US" dirty="0" smtClean="0"/>
              <a:t> </a:t>
            </a:r>
            <a:r>
              <a:rPr lang="en-US" dirty="0" err="1" smtClean="0"/>
              <a:t>predstavnike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09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14" y="1314626"/>
            <a:ext cx="2854872" cy="4290107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786" y="1400687"/>
            <a:ext cx="3208132" cy="428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7391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Rode</a:t>
            </a:r>
            <a:endParaRPr lang="en-US" b="1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familija</a:t>
            </a:r>
            <a:r>
              <a:rPr lang="en-US" dirty="0" smtClean="0"/>
              <a:t> </a:t>
            </a:r>
            <a:r>
              <a:rPr lang="en-US" dirty="0" err="1" smtClean="0"/>
              <a:t>visokih</a:t>
            </a:r>
            <a:r>
              <a:rPr lang="en-US" dirty="0" smtClean="0"/>
              <a:t> </a:t>
            </a:r>
            <a:r>
              <a:rPr lang="en-US" dirty="0" err="1" smtClean="0"/>
              <a:t>ptica</a:t>
            </a:r>
            <a:r>
              <a:rPr lang="en-US" dirty="0" smtClean="0"/>
              <a:t>, </a:t>
            </a:r>
            <a:r>
              <a:rPr lang="en-US" dirty="0" err="1" smtClean="0"/>
              <a:t>dugih</a:t>
            </a:r>
            <a:r>
              <a:rPr lang="en-US" dirty="0" smtClean="0"/>
              <a:t> </a:t>
            </a:r>
            <a:r>
              <a:rPr lang="en-US" dirty="0" err="1" smtClean="0"/>
              <a:t>nogu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vratova</a:t>
            </a:r>
            <a:r>
              <a:rPr lang="en-US" dirty="0" smtClean="0"/>
              <a:t>, </a:t>
            </a:r>
            <a:r>
              <a:rPr lang="en-US" dirty="0" err="1" smtClean="0"/>
              <a:t>dugog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tvrdog</a:t>
            </a:r>
            <a:r>
              <a:rPr lang="en-US" dirty="0" smtClean="0"/>
              <a:t> </a:t>
            </a:r>
            <a:r>
              <a:rPr lang="en-US" dirty="0" err="1" smtClean="0"/>
              <a:t>kljuna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sr-Latn-RS" dirty="0" smtClean="0"/>
              <a:t>Rode su mahom dugog vrata i nogu. Visina varira od 75 cm  do 150 cm. Rep im je uglavnom kratak.</a:t>
            </a:r>
          </a:p>
          <a:p>
            <a:pPr marL="0" indent="0">
              <a:buNone/>
            </a:pPr>
            <a:r>
              <a:rPr lang="en-US" dirty="0" err="1" smtClean="0"/>
              <a:t>Kljun</a:t>
            </a:r>
            <a:r>
              <a:rPr lang="en-US" dirty="0" smtClean="0"/>
              <a:t> je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dugačak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jak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različitog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. </a:t>
            </a:r>
            <a:r>
              <a:rPr lang="en-US" dirty="0" err="1" smtClean="0"/>
              <a:t>Tipične</a:t>
            </a:r>
            <a:r>
              <a:rPr lang="en-US" dirty="0" smtClean="0"/>
              <a:t> rode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 smtClean="0"/>
              <a:t> </a:t>
            </a:r>
            <a:r>
              <a:rPr lang="en-US" dirty="0" err="1" smtClean="0"/>
              <a:t>Ciconia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tanak</a:t>
            </a:r>
            <a:r>
              <a:rPr lang="en-US" dirty="0" smtClean="0"/>
              <a:t> </a:t>
            </a:r>
            <a:r>
              <a:rPr lang="en-US" dirty="0" err="1" smtClean="0"/>
              <a:t>kljun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 smtClean="0"/>
              <a:t>sjedlarice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jabiru</a:t>
            </a:r>
            <a:r>
              <a:rPr lang="en-US" dirty="0" smtClean="0"/>
              <a:t> rode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kljunove</a:t>
            </a:r>
            <a:r>
              <a:rPr lang="en-US" dirty="0" smtClean="0"/>
              <a:t> </a:t>
            </a:r>
            <a:r>
              <a:rPr lang="en-US" dirty="0" err="1" smtClean="0"/>
              <a:t>povijene</a:t>
            </a:r>
            <a:r>
              <a:rPr lang="en-US" dirty="0" smtClean="0"/>
              <a:t> </a:t>
            </a:r>
            <a:r>
              <a:rPr lang="en-US" dirty="0" err="1" smtClean="0"/>
              <a:t>naniže</a:t>
            </a:r>
            <a:r>
              <a:rPr lang="en-US" dirty="0" smtClean="0"/>
              <a:t>, </a:t>
            </a:r>
            <a:r>
              <a:rPr lang="en-US" dirty="0" err="1" smtClean="0"/>
              <a:t>duge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do 35 cm.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3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Čuvar mesta za sadržaj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20" y="1275239"/>
            <a:ext cx="4024144" cy="4024144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462" y="1762274"/>
            <a:ext cx="5929647" cy="305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22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Barske koke</a:t>
            </a:r>
            <a:endParaRPr lang="en-US" b="1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Barske</a:t>
            </a:r>
            <a:r>
              <a:rPr lang="en-US" b="1" dirty="0" smtClean="0"/>
              <a:t> </a:t>
            </a:r>
            <a:r>
              <a:rPr lang="en-US" b="1" dirty="0" err="1" smtClean="0"/>
              <a:t>koke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velika</a:t>
            </a:r>
            <a:r>
              <a:rPr lang="en-US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ptica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reda</a:t>
            </a:r>
            <a:r>
              <a:rPr lang="en-US" dirty="0" smtClean="0"/>
              <a:t> </a:t>
            </a:r>
            <a:r>
              <a:rPr lang="en-US" dirty="0" err="1" smtClean="0"/>
              <a:t>ždralova</a:t>
            </a:r>
            <a:r>
              <a:rPr lang="en-US" dirty="0" smtClean="0"/>
              <a:t> </a:t>
            </a:r>
            <a:r>
              <a:rPr lang="sr-Latn-RS" dirty="0" smtClean="0"/>
              <a:t>,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naseljava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kontinente</a:t>
            </a:r>
            <a:r>
              <a:rPr lang="en-US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Antarktika</a:t>
            </a:r>
            <a:r>
              <a:rPr lang="en-US" dirty="0" smtClean="0"/>
              <a:t>. </a:t>
            </a:r>
            <a:r>
              <a:rPr lang="en-US" dirty="0" err="1" smtClean="0"/>
              <a:t>Staništa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uglavnom</a:t>
            </a:r>
            <a:r>
              <a:rPr lang="en-US" dirty="0" smtClean="0"/>
              <a:t> bare</a:t>
            </a:r>
            <a:r>
              <a:rPr lang="sr-Latn-RS" dirty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guste</a:t>
            </a:r>
            <a:r>
              <a:rPr lang="en-US" dirty="0" smtClean="0"/>
              <a:t> </a:t>
            </a:r>
            <a:r>
              <a:rPr lang="en-US" dirty="0" err="1" smtClean="0"/>
              <a:t>šume</a:t>
            </a:r>
            <a:r>
              <a:rPr lang="en-US" dirty="0" smtClean="0"/>
              <a:t>.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Barske</a:t>
            </a:r>
            <a:r>
              <a:rPr lang="en-US" dirty="0" smtClean="0"/>
              <a:t> </a:t>
            </a:r>
            <a:r>
              <a:rPr lang="en-US" dirty="0" err="1" smtClean="0"/>
              <a:t>koke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 smtClean="0"/>
              <a:t>homogena</a:t>
            </a:r>
            <a:r>
              <a:rPr lang="en-US" dirty="0" smtClean="0"/>
              <a:t> </a:t>
            </a:r>
            <a:r>
              <a:rPr lang="en-US" dirty="0" err="1" smtClean="0"/>
              <a:t>porodica</a:t>
            </a:r>
            <a:r>
              <a:rPr lang="en-US" dirty="0" smtClean="0"/>
              <a:t> </a:t>
            </a:r>
            <a:r>
              <a:rPr lang="en-US" dirty="0" err="1" smtClean="0"/>
              <a:t>ptica</a:t>
            </a:r>
            <a:r>
              <a:rPr lang="en-US" dirty="0" smtClean="0"/>
              <a:t> male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srednje</a:t>
            </a:r>
            <a:r>
              <a:rPr lang="en-US" dirty="0" smtClean="0"/>
              <a:t> </a:t>
            </a:r>
            <a:r>
              <a:rPr lang="en-US" dirty="0" err="1" smtClean="0"/>
              <a:t>veličine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</a:t>
            </a:r>
            <a:r>
              <a:rPr lang="en-US" dirty="0" err="1" smtClean="0"/>
              <a:t>provode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tlu</a:t>
            </a:r>
            <a:r>
              <a:rPr lang="en-US" dirty="0" smtClean="0"/>
              <a:t>.</a:t>
            </a:r>
            <a:endParaRPr lang="sr-Latn-RS" dirty="0" smtClean="0"/>
          </a:p>
          <a:p>
            <a:pPr marL="0" indent="0">
              <a:buNone/>
            </a:pPr>
            <a:r>
              <a:rPr lang="en-US" dirty="0" err="1" smtClean="0"/>
              <a:t>Krila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barskih</a:t>
            </a:r>
            <a:r>
              <a:rPr lang="en-US" dirty="0" smtClean="0"/>
              <a:t> </a:t>
            </a:r>
            <a:r>
              <a:rPr lang="en-US" dirty="0" err="1" smtClean="0"/>
              <a:t>koka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kratka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zaobljena</a:t>
            </a:r>
            <a:r>
              <a:rPr lang="en-US" dirty="0" smtClean="0"/>
              <a:t>. One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letačice</a:t>
            </a:r>
            <a:r>
              <a:rPr lang="en-US" dirty="0" smtClean="0"/>
              <a:t> </a:t>
            </a:r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slabi</a:t>
            </a:r>
            <a:r>
              <a:rPr lang="en-US" dirty="0" smtClean="0"/>
              <a:t> </a:t>
            </a:r>
            <a:r>
              <a:rPr lang="en-US" dirty="0" err="1" smtClean="0"/>
              <a:t>letači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dugo</a:t>
            </a:r>
            <a:r>
              <a:rPr lang="en-US" dirty="0" smtClean="0"/>
              <a:t> da </a:t>
            </a:r>
            <a:r>
              <a:rPr lang="en-US" dirty="0" err="1" smtClean="0"/>
              <a:t>lete</a:t>
            </a:r>
            <a:r>
              <a:rPr lang="en-US" dirty="0" smtClean="0"/>
              <a:t>, a </a:t>
            </a:r>
            <a:r>
              <a:rPr lang="en-US" dirty="0" err="1" smtClean="0"/>
              <a:t>mnoge</a:t>
            </a:r>
            <a:r>
              <a:rPr lang="en-US" dirty="0" smtClean="0"/>
              <a:t> od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ptice</a:t>
            </a:r>
            <a:r>
              <a:rPr lang="en-US" dirty="0" smtClean="0"/>
              <a:t> </a:t>
            </a:r>
            <a:r>
              <a:rPr lang="en-US" dirty="0" err="1" smtClean="0"/>
              <a:t>selice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405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472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</vt:lpstr>
      <vt:lpstr>PTICE</vt:lpstr>
      <vt:lpstr>PowerPoint Presentation</vt:lpstr>
      <vt:lpstr>Čaplje</vt:lpstr>
      <vt:lpstr>Plovuše</vt:lpstr>
      <vt:lpstr>Ždralovi</vt:lpstr>
      <vt:lpstr>PowerPoint Presentation</vt:lpstr>
      <vt:lpstr>Rode</vt:lpstr>
      <vt:lpstr>PowerPoint Presentation</vt:lpstr>
      <vt:lpstr>Barske koke</vt:lpstr>
      <vt:lpstr>PowerPoint Presentation</vt:lpstr>
      <vt:lpstr>               KRAJ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PTICE</dc:title>
  <dc:creator>Veljko</dc:creator>
  <cp:lastModifiedBy>PC</cp:lastModifiedBy>
  <cp:revision>7</cp:revision>
  <dcterms:created xsi:type="dcterms:W3CDTF">2017-05-02T20:59:10Z</dcterms:created>
  <dcterms:modified xsi:type="dcterms:W3CDTF">2017-05-03T11:25:55Z</dcterms:modified>
</cp:coreProperties>
</file>